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вокруг нас и предложение
</a:t>
            </a:r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природу и говорить о ней красиво.
</a:t>
            </a:r>
            <a:endParaRPr lang="en-US" sz="2374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нас есть живые существа и неживые явления. Если внимательно смотреть на дерево, птицу, снег или ветер, легко заметить главное и составить простое предложение — короткое, ясное и точное.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Окружающий мир подсказывает слова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— это всё, что окружает человека и не создано его руками. Леса, реки, горы и облака помогают увидеть мир вокруг во всём его разнообразии.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рядом с природой, поэтому должен относиться к ней бережно. На уроке русского языка природные слова особенно удобны: их легко назвать, описать и объединить в предложение.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есть живые объекты и явления, которые можно наблюдать каждый день. Весной появляются цветы, летом поют птицы, а зимой сверкает снег.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растут деревья, кусты, грибы и ягоды. Там можно заметить белку, зайца или дятла. Каждый такой предмет и каждый житель леса подсказывает новое слово.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 помогает учиться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лес особенно интересен деталями: высокими елями, солнечными лучами и маленькими животными. По ним легко подбирать точные слова и составлять первые предложения без лишних усилий.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место наблюдений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650" y="2079775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294" y="2079775"/>
            <a:ext cx="338513" cy="300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 неживая природа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712000" y="2599525"/>
            <a:ext cx="3658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животные и человек растут, дышат и меняются. Их можно наблюдать в движении: листья распускаются, птицы летают, а звери ищут пищу.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168300" y="2095525"/>
            <a:ext cx="32022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41075" y="2599525"/>
            <a:ext cx="3647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воздух, камни, солнце, снег и ветер не растут и не дышат. Зато они помогают замечать окружающий мир и выбирать точные слова для описания.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202825" y="2095525"/>
            <a:ext cx="32022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Неживая природа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природе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умеет блестеть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течёт между берегами, и в её воде отражаются небо и деревья. Иногда она кажется серебристой, а иногда — тёмной и глубокой. По такому виду легко придумать красивое предложение о движении и свете.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Капли, лёд и снег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умеет менять свой вид. Она может падать дождём, лежать льдом, кружиться снегом или подниматься паром. Ребёнок видит эти изменения и быстро находит слова для короткого, точного описания.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не могут жить растения, животные и человек. Поэтому ручей, лужа или облако — не просто часть пейзажа, а важная подсказка для наблюдения. Из неё легко составить простое предложение о природе.
</a:t>
            </a:r>
            <a:endParaRPr lang="en-US" sz="99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тает, появляются проталины, первые листья и цветы. Природа просыпается, и вокруг становится всё больше света, воды и свежих красок.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зелено и очень ярко. Деревья стоят в густой листве, поют птицы, а в воздухе будто живёт хорошее настроение.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желтеют, краснеют и опадают. Ветер становится заметнее, а природа меняет свой наряд на более спокойный и тихий.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покрыта снегом, деревья стоят белые и неподвижные. Всё вокруг кажется чистым, прохладным и немного сказочным.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в природе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наблюдения к готовой фразе о природном объекте или явлении.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предложение о природе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— это слово или несколько слов, которые выражают законченную мысль. Оно помогает сообщить о предмете, действии или событии так, чтобы слушатель всё понял.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предложении связаны по смыслу, поэтому оно звучит как единое сообщение, а не как набор отдельных слов. Это особенно удобно, когда мы говорим о природе.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начинается с большой буквы и заканчивается точкой, вопросительным знаком или восклицательным знаком. Так сразу видно, о чём сказано и какое настроение у фразы.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предложение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012" y="3301950"/>
            <a:ext cx="185700" cy="148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68900" y="480000"/>
            <a:ext cx="82062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Слова-признаки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речь ярче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Слова-признаки помогают точнее описать предмет: зелёный лес, белый снег, прозрачная вода. С ними обычная фраза становится живой и красивой, как картинка.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на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подсказывают ответ на вопросы какой? какая? какое? какие? Это помогает детям быстрее подбирать нужное описание и не путаться, как это часто случается.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0300" y="3680655"/>
            <a:ext cx="7941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для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природы особенно хорошо подходят слова тёплый, высокий, пушистый, шумный и прозрачный. Они помогают описать лес, небо, реку или снег коротко и выразительно.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парке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дорожка под деревьями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парке начинается очень спокойно: дорожки ещё пустые, а на траве блестит роса. Между деревьями уже слышны первые птичьи голоса. Такое изображение легко превращается в короткое предложение о тишине, свете и свежести.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Скамейка под лучами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скамейку ложатся мягкие солнечные лучи, и парк кажется тёплым и приветливым. Небо над деревьями светлеет, а листья будто просыпаются вместе с людьми. По такой картинке удобно составить простую фразу о ясном утре.
</a:t>
            </a:r>
            <a:endParaRPr lang="en-US" sz="9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выражает одну законченную мысль. В нём можно назвать одно явление природы и сразу понять смысл: «Лес шумит», «Снег идёт», «Река блестит».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о природе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такие предложения удобны тем, что в них мало слов. Легко увидеть, о чём говорится, и не потерять главное среди лишних деталей.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замечает природу внимательно, ему проще подобрать точные слова. Тогда короткая фраза получается ясной, красивой и по-настоящему осмысленной.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594654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594654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358642"/>
            <a:ext cx="300900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 конце предложения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ставится в спокойном сообщении. Она показывает, что мысль закончена, и помогает читателю не спешить, а спокойно прочитать фразу до конца.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 нужен, когда предложение спрашивает о чём-то. Он подсказывает, что нужно ответить, например узнать, где растёт ёлка или кто сидит на ветке.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передаёт радость, удивление или восхищение. С ним предложение звучит ярче и эмоциональнее, будто само любуется красивой природой.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среди высокой травы
</a:t>
            </a:r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легко заметить ромашки, колокольчики и клевер. Высокая зелёная трава колышется от ветра, а между стеблями прячутся маленькие цветы. По такому описанию можно составить много коротких предложений о красоте и движении.
</a:t>
            </a:r>
            <a:endParaRPr lang="en-US" sz="103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в тёплый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траве живут бабочки, шмели, кузнечики и стрекозы. Они перелетают, жужжат и прыгают, как будто устроили на лугу маленький концерт. Такая сцена помогает детям подбирать точные слова для живого, интересного предложения.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и его жители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предмет природы: река, снег, дерево, луг. Одно точное слово уже помогает понять, о чём идёт речь, и делает мысль ясной.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подбери слово-действие. Река блестит, снег кружится, дерево шумит. Когда предмет, признак и действие соединяются, фраза звучит живо и красиво.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добавь слово-признак. Оно скажет, какая река, какой снег или какое дерево: холодная, пушистый, высокий. Так предложение становится ярче и точнее.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предложение красивее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ребёнок превращает наблюдение за природой в короткое и правильное предложение.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готовой фразе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убирать за собой мусор после прогулки. Чистая тропинка, полянка и берег выглядят красиво, а природе не приходится терпеть чужой беспорядок.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можно подкармливать птиц в кормушке. Несколько зёрен и крошек помогают им пережить холод, когда добывать пищу становится труднее.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сажать деревья и ухаживать за ними. Маленький саженец потом становится большим деревом, даёт тень и радует птиц и людей.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экономить воду и не ломать ветки. Тихое, бережное поведение показывает, что человек умеет дружить с природой, а не только любоваться ею.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для природы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городские улицы становятся особенно нарядными. Листья на деревьях желтеют, краснеют и оранжевеют, а потом тихо падают на мокрый асфальт, будто разноцветные записки от ветра.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отражают серое небо, а прохожие открывают зонты. Яркие деревья вдоль дорог и прохладный воздух подсказывают много слов для коротких предложений о погоде и осенних изменениях.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городе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650" y="3303654"/>
            <a:ext cx="185700" cy="165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087" y="3301887"/>
            <a:ext cx="147525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бывает разной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нас есть живая и неживая природа. Её можно увидеть в лесу, в парке, у реки и даже рядом с домом, если смотреть внимательно.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помогает сказать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предложения можно коротко и понятно рассказать о природе. Оно собирает слова вместе, чтобы мысль звучала цельно и не терялась.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делает речь лучше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ребёнок смотрит на природу, тем точнее подбирает слова. Тогда предложения получаются не только правильными, но и живыми.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 конец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начинается с большой буквы и заканчивается нужным знаком. Эти маленькие знаки делают речь аккуратной и понятной для читателя.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рядом, а предложение помогает её заметить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дарит нам яркие впечатления, а предложение помогает собрать их в ясную мысль. Стоит только внимательно посмотреть вокруг — и слова сами начнут складываться в красивые фразы.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2026-05-21T16:40:57Z</dcterms:created>
  <dcterms:modified xsi:type="dcterms:W3CDTF">2026-05-21T16:40:57Z</dcterms:modified>
</cp:coreProperties>
</file>