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управление и идеи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королей к законам, от городов к наследию: история больших перемен.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училась ограничивать власть законом, а древние цивилизации создали основы письма, государства и права. Вместе эти сюжеты показывают, как общества строят устойчивый порядок.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эпохи, одна тема: власть, идеи, наследие
</a:t>
            </a:r>
            <a:endParaRPr lang="en-US" sz="263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Англия вступила в кризис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1235150" y="1365925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корона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748162" y="1845975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Стюарты стремились укрепить личную власть короля, опираясь на представление об абсолютной монархии. Это вызвало сопротивление политической элиты и усилило спор о границах власти.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кризиса к войне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Недоверие между королём и парламентом быстро переросло в кризис, потому что стороны не находили компромисса. В итоге политический спор превратился в вооружённое противостояние.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410538" y="1375288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налогах
</a:t>
            </a:r>
            <a:endParaRPr lang="en-US" sz="1300" dirty="0"/>
          </a:p>
        </p:txBody>
      </p:sp>
      <p:sp>
        <p:nvSpPr>
          <p:cNvPr id="17" name="Text 7"/>
          <p:cNvSpPr txBox="1"/>
          <p:nvPr/>
        </p:nvSpPr>
        <p:spPr>
          <a:xfrm>
            <a:off x="4923550" y="1855338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настаивал на праве участвовать в принятии законов и утверждении налогов. Для короны это означало ограничение привычного управления и потерю части политического контроля.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235150" y="319280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разногласия
</a:t>
            </a:r>
            <a:endParaRPr lang="en-US" sz="1300" dirty="0"/>
          </a:p>
        </p:txBody>
      </p:sp>
      <p:sp>
        <p:nvSpPr>
          <p:cNvPr id="19" name="Text 9"/>
          <p:cNvSpPr txBox="1"/>
          <p:nvPr/>
        </p:nvSpPr>
        <p:spPr>
          <a:xfrm>
            <a:off x="748162" y="367285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Религиозный вопрос обострял ситуацию: англиканская церковь, пуритане и католики по-разному понимали устройство общества. Вера становилась не только личным делом, но и политическим фактором.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595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1640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Созыв Долгого парламента в 1640 году открыл период острого конфликта между короной и представительным органом. Вопрос о власти стал центральным для всей страны.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575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1649 год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Карла I в 1649 году стала беспрецедентным событием. Она показала, что монарх может быть поставлен под ответственность перед государством и обществом.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63700" y="2670888"/>
            <a:ext cx="2016600" cy="12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1640-х годах развернулась гражданская война между сторонниками короля и парламента. Победа парламентских сил изменила политический баланс и разрушила прежние представления о неограниченной монархии.
</a:t>
            </a:r>
            <a:endParaRPr lang="en-US" sz="1065" dirty="0"/>
          </a:p>
        </p:txBody>
      </p:sp>
      <p:sp>
        <p:nvSpPr>
          <p:cNvPr id="10" name="Text 4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революция и гражданская война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Протекторат и возвращение монархии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Протекторат Кромвеля создал сильную исполнительную власть без короля и опирался на армию. Это было попыткой навести порядок после войны, но политическая стабильность оставалась хрупкой.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армии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не решила главный вопрос: кто и на каких условиях должен управлять страной. Ограниченная поддержка общества делала режим зависимым от силы, а не от согласия.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легитимности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1660 года монархия была восстановлена, и на престол вернулись Стюарты. Однако прежний конфликт между короной и парламентом сохранился в новой форме.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Реставрация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прошла через опыт двух моделей власти: военной республики и восстановленной монархии. Оба варианта показали, что устойчивое управление требует согласованных правил, а не только силы.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перехода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и Билль о правах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1688 года почти не сопровождалась насилием, но радикально изменила политический порядок. Власть монарха стала зависеть от условий, согласованных с парламентом.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переворот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Итогом стала конституционная монархия, в которой государство опирается не на произвол, а на правила. Именно здесь английская политическая система получила устойчивую форму.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власти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согласия парламента стало невозможно вводить новые налоги или содержать постоянную армию по желанию монарха. Это делало власть более предсказуемой и подотчётной.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ресурсами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 правах 1689 года закрепил верховенство парламента в ключевых вопросах управления. Закон ограничил произвольные действия короны и усилил роль представительных институтов.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Верховенство закона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парламентская система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постепенно стал местом, где решались вопросы законов, налогов и государственных расходов. Его согласие превращалось в обязательное условие политического управления.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решений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политической жизни оформляются виги и тори — первые устойчивые группировки с разными взглядами на корону, парламент и религию. Так рождается партийная традиция.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партии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выходили за стены парламента и становились частью общественной культуры. Памфлеты, газеты и речи формировали привычку обсуждать власть открыто и аргументированно.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Публичные дебаты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значение получали обсуждение и компромисс, тем слабее становилась логика произвольного приказа. Английская система училась работать через правила и согласие.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норма
</a:t>
            </a:r>
            <a:endParaRPr lang="en-US" sz="115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морские порты усиливали связь Англии с внешним миром, а торговля становилась опорой государственного могущества.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давало сочетание торговли и флота: именно оно укрепляло Лондон как финансовый центр и расширяло международное влияние Англии.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«Англия XVIII века»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флот и колониальная экспансия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и научный метод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формулируется гипотеза — объяснение, которое можно проверить. Такой подход делает знание точнее и позволяет отличать предположение от доказанного утверждения.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мышление начинается с внимательного наблюдения явлений. Просвещение требовало опираться не на авторитет, а на проверяемые факты и последовательные выводы.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данные подтверждают предположение, вывод становится частью научного знания. Это и есть простой метод, который помог Просвещению изменить представления о мире.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требует опыта, вычислений и сравнения результатов. Именно так Ньютон показал, что движение небесных тел подчиняется общим законам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 год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год закрепил новые правила власти и стал символом перехода к конституционной монархии.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ознаменовал окончательное усиление парламента в Англии.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 правах 1689 года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1689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1689 году в Англии закрепилось верховенство парламента и закона, что снизило произвол власти и создало условия для финансового роста, торговли и будущей индустриализации.
</a:t>
            </a:r>
            <a:endParaRPr lang="en-US" sz="123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года стали рубежом, после которого власть монарха была ограничена законом и парламентом.
</a:t>
            </a:r>
            <a:endParaRPr lang="en-US" sz="106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 правах 1689 года, история Англии Нового времени
</a:t>
            </a:r>
            <a:endParaRPr lang="en-US" sz="897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признаков помогают отличить цивилизацию от обычного поселения: города, письменность, государство, налоги и устойчивые культурные традиции.
</a:t>
            </a:r>
            <a:endParaRPr lang="en-US" sz="123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признаков достаточно, чтобы увидеть сложное общество с властью, учётом и наследием.
</a:t>
            </a:r>
            <a:endParaRPr lang="en-US" sz="1122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древних цивилизаций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08097"/>
            <a:ext cx="8363700" cy="18050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0"/>
            <a:ext cx="73875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Месопотамия: письмо и законы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79150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 между Тигром и Евфратом стало одной из первых областей, где возникли города-государства, ирригационное земледелие и необходимость фиксировать хозяйственные операции.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79150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учёт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68495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позволила записывать налоги, поставки и договоры, а затем и правовые нормы. Именно письменность сделала управление более устойчивым и предсказуемым.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68495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 инструмент власти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57847" y="1815173"/>
            <a:ext cx="23979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Хаммурапи закрепили принцип письменного права: правила стали известны заранее и применялись не только по обычаю, но и по формальному тексту.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6157847" y="1531650"/>
            <a:ext cx="23979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правовые нормы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00" y="3036556"/>
            <a:ext cx="8363700" cy="17233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6500" y="333423"/>
            <a:ext cx="83529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Египет: Нил, фараон, религия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52600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Египетская цивилизация выросла вдоль Нила: ежегодные разливы приносили плодородный ил, помогали планировать посевы и связывали сельское хозяйство с властью фараона.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852600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земледелие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966718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считался не просто правителем, а носителем священного порядка. Такая власть объединяла страну и оправдывала централизованное управление огромной территорией.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296671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власть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080457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придавали особое значение загробной жизни, поэтому строились гробницы, храмы и пирамиды, ставшие видимыми символами могущества государства.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5080458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и памятники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7194575" y="1678775"/>
            <a:ext cx="1519200" cy="11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Египетский календарь и система ирригации показывают, как природные условия формировали точные знания, организацию труда и долговременную устойчивость общества.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7194576" y="1244374"/>
            <a:ext cx="15192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времени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Индия: традиции и империи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 развивала крупные города, ремёсла и торговые связи, а разнообразие языков и традиций делало её культурно очень многослойной и динамичной.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ремёсла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строилось на идее социального порядка и иерархии, где принадлежность к группе определяла обязанности, статус и повседневные правила поведения.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 иерархия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и индуизм сформировали влиятельные духовные традиции, которые повлияли на представления о человеке, нравственности, долге и пути к освобождению.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традиции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Маурьев показала, что огромные территории можно объединять через управление, дороги, сбор налогов и опору на сильную центральную власть.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государства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Китай: династии и философии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Бюрократия и экзамен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чиновников опиралась на образование, письменность и служебную дисциплину. Это помогало управлять большой страной и поддерживать контроль на местах.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Династическая преемственность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династии создавали долгосрочную политическую преемственность: смена правителей не разрушала саму идею единого государства и административного порядка.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Гармония с природой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предлагал иной взгляд — стремление к гармонии с природой, внутреннему равновесию и ненасильственному течению жизни.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Конфуцианский порядок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 подчёркивало мораль, уважение к старшим и важность семьи, связывая личное поведение с общественной стабильностью и государственным порядком.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две цивилизации развивали участие граждан и власть закона, но делали это через разные политические формы.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сделала акцент на политическом участии, а Рим — на правовых институтах и управлении большой державой.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 и Древнего Рима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 Рим: политика и право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247" y="1771425"/>
            <a:ext cx="3719905" cy="207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общие признаки цивилизации: все перечисленные общества имели письменность, власть, религиозные представления и города, но сочетали их по-разному.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цивилизации был свой путь развития, однако письменность, управление и культурные нормы повторяются как базовые признаки сложного общества.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древних цивилизаций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цивилизаций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Древнего мира в Европе и Англии
</a:t>
            </a:r>
            <a:endParaRPr lang="en-US" sz="2962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культура унаследовала от античности представление о праве, гражданстве и публичном обсуждении важных решений, что позже стало основой политической мысли.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и раннемодерная Европа сохранила письменную традицию, школы и интерес к научному объяснению мира, развивая античные знания в новых условиях.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знание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Англии XVII–XVIII веков эти идеи получили практическое выражение: парламент ограничивал власть, а печать и памфлеты расширяли участие общества в спорах.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Английское продолжение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древний опыт не исчез, а превратился в основу новых институтов, которые поддерживали закон, публичность и политическую ответственность.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институтов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древности к модерности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Англии Нового времени и цивилизаций Древнего мира показывает один общий закон: устойчивые общества опираются на право, институты, знания и память о прошлом.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2026-07-26T01:46:41Z</dcterms:created>
  <dcterms:modified xsi:type="dcterms:W3CDTF">2026-07-26T01:46:41Z</dcterms:modified>
</cp:coreProperties>
</file>