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8" y="0"/>
            <a:ext cx="2966844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словами создать точный образ человека?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речи: портретная характеристика человека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3648" y="0"/>
            <a:ext cx="5756505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помогает не просто описать человека, а показать его индивидуальность: в сочинении, тексте, биографии или интервью. В 7 классе он учит наблюдать, сравнивать детали и строить связное, выразительное высказывание.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характеристика в речи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портрет человека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2702026" y="1252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портретную характеристику входят лицо, глаза, рост, осанка и одежда. Эти признаки задают первое впечатление и помогают читателю сразу представить человека.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702026" y="55812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портрет не ограничивается перечислением признаков. Он отбирает самые значимые детали и помогает увидеть человека целостно, а не только по отдельным внешним чертам.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702026" y="44990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наблюдаемые детали раскрываются доброта, решительность, скромность, спокойствие или сдержанность. Портретная характеристика соединяет внешнее и внутреннее в единый образ.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2702026" y="341677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важны темп речи, словарь, интонация и особенности построения фраз. По тому, как человек говорит, часто угадываются его настроение, воспитанность и отношение к другим.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2702026" y="2334525"/>
            <a:ext cx="8310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и жесты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Манера двигаться многое говорит о человеке: походка, мимика, жесты, привычные движения. По ним можно заметить уверенность, скованность, живость или сдержанность.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деталь, которая создаёт образ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6138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точная подробность говорит о человеке больше, чем длинный список признаков. Взгляд, улыбка или привычка поправлять очки сразу делают образ живым и запоминающимся.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137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деталь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8896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особенно выразительна, если она передаёт не только внешность, но и состояние героя. Тогда читатель чувствует, какое у него настроение и как он воспринимает происходящее.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28895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настроением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51654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книга, аккуратный портфель или старая записная книжка могут намекнуть на привычки, интересы и особенности личности. Такие предметы работают как знаки характера.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51653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к характеру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74412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деталь не выглядит случайной. Она должна быть уместной, точной и связанной с образом человека, чтобы описание не распадалось на отдельные фразы.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74411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случайная подробность
</a:t>
            </a:r>
            <a:endParaRPr lang="en-US" sz="1200" dirty="0"/>
          </a:p>
        </p:txBody>
      </p:sp>
      <p:sp>
        <p:nvSpPr>
          <p:cNvPr id="16" name="Text 10"/>
          <p:cNvSpPr txBox="1"/>
          <p:nvPr/>
        </p:nvSpPr>
        <p:spPr>
          <a:xfrm>
            <a:off x="9717002" y="504373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деталь соединяет внешность, настроение и характер, портрет становится убедительным. Именно так возникает цельное впечатление о человеке без лишних объяснений.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9716998" y="4493115"/>
            <a:ext cx="17598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образ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875075"/>
            <a:ext cx="5955300" cy="29776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описывают в портретной характеристике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характеристика строится на наблюдении и точном выборе деталей.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удачные характеристики соединяют конкретное наблюдение с выводом о личности.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один признак редко работает сам по себе: образ становится убедительным, когда детали дополняют друг друга и подтверждают общее впечатление.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поступки сильнее всего раскрывают характер, а внешность и одежда уточняют образ.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русскому языку; условное распределение значимости признаков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помогают составить портрет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портретной характеристики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2950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сразу назвать важную черту: внимательный, спокойный, наблюдательный, порывистый. Такие слова делают описание ясным и не требуют длинных пояснений.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2950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971525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одни и те же слова повторяются слишком часто, описание становится бедным. Лучше выбирать разные, но точные слова, чтобы портрет звучал выразительно и естественно.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71525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повторов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468812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оценка автора помогает понять, как он относится к человеку. Однако оценка должна опираться на факты, иначе текст будет звучать неубедительно.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7468812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оценки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222375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показывают поведение и манеру движений: входит, оглядывается, улыбается, торопится. Благодаря им портрет получается живым и связанным с действием.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222375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2975938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 сравнения добавляют выразительность, но не должны заменять точность. Они помогают показать, как именно человек выглядит, движется или говорит, чтобы образ стал ярче.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2975938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и сравнения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портретная характеристика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текстом на уроке русского языка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в художественном тексте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24925" y="1372261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прямого объяснения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1524925" y="1685711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художественной литературе портрет помогает понять героя без прямых пояснений автора. Читатель сам делает выводы по внешности, движениям, речи и поведению персонажа.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1524925" y="2376180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действием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1524925" y="268963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часто появляется рядом с диалогом, поступком или важной сценой. Тогда описание не выглядит отдельной вставкой, а помогает лучше почувствовать развитие события.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1524925" y="338009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как знак
</a:t>
            </a:r>
            <a:endParaRPr lang="en-US" sz="1400" dirty="0"/>
          </a:p>
        </p:txBody>
      </p:sp>
      <p:sp>
        <p:nvSpPr>
          <p:cNvPr id="20" name="Text 7"/>
          <p:cNvSpPr txBox="1"/>
          <p:nvPr/>
        </p:nvSpPr>
        <p:spPr>
          <a:xfrm>
            <a:off x="1524925" y="369354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необычная подробность может стать знаком героя и надолго запомниться читателю. Именно такие детали часто помогают узнать персонажа даже в большом тексте.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524925" y="4384019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и настроение
</a:t>
            </a:r>
            <a:endParaRPr lang="en-US" sz="1400" dirty="0"/>
          </a:p>
        </p:txBody>
      </p:sp>
      <p:sp>
        <p:nvSpPr>
          <p:cNvPr id="22" name="Text 9"/>
          <p:cNvSpPr txBox="1"/>
          <p:nvPr/>
        </p:nvSpPr>
        <p:spPr>
          <a:xfrm>
            <a:off x="1524925" y="4697469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портрет можно увидеть возраст, привычки, настроение и внутренние качества человека. Внешние признаки становятся подсказкой к более глубокому пониманию героя.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1524925" y="5387938"/>
            <a:ext cx="9491700" cy="2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через текст
</a:t>
            </a:r>
            <a:endParaRPr lang="en-US" sz="1400" dirty="0"/>
          </a:p>
        </p:txBody>
      </p:sp>
      <p:sp>
        <p:nvSpPr>
          <p:cNvPr id="24" name="Text 11"/>
          <p:cNvSpPr txBox="1"/>
          <p:nvPr/>
        </p:nvSpPr>
        <p:spPr>
          <a:xfrm>
            <a:off x="1524925" y="5701388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портрет не только сообщает сведения, но и создаёт впечатление. Он делает героя живым, заметным и связанным с миром произведения.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 эмоции человека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585300" y="12522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 и направление взгляда помогают понять настроение человека: радость, тревогу, усталость или растерянность. Эти признаки особенно заметны на фотографии или иллюстрации.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585300" y="55806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или рисунок помогает рассмотреть детали внимательнее, но вывод должен опираться на несколько признаков сразу. Так характеристика получается точной и справедливой.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6585300" y="44985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часто ведёт себя одинаково в разных ситуациях, это уже не настроение, а качество личности. Тогда портрет помогает заметить не только эмоцию, но и постоянную особенность.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585300" y="34164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может меняться быстро, поэтому один снимок показывает лишь момент. Важно не спешить с выводами и отличать случайное состояние от устойчивой черты характера.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585300" y="2334375"/>
            <a:ext cx="50733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многое говорит об эмоциональном состоянии: уверенность видна в открытых движениях, а напряжение — в скованности и замкнутости. По телесным признакам можно заметить внутреннее чувство.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русского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 и характеристика человека: в чём разница
</a:t>
            </a:r>
            <a:endParaRPr lang="en-US" sz="2584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описание внешности и характеристика человека решают разные задачи, хотя часто дополняют друг друга в одном тексте.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внешности отвечает на вопрос «какой?», а характеристика человека объясняет, какой он как личность и как ведёт себя в 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особенно убедителен, когда в нём есть не только внешняя деталь, но и слово, движение или поступок, подтверждающий наблюдение.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портрет легче всего раскрываются доброта, уверенность и замкнутость: эти качества заметны в взгляде, речи и поведении.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«Портретная характеристика»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можно показать через портрет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создании портрета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2950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слабым, если в нём только общие слова без конкретных наблюдений. Читатель не видит человека и не понимает, чем он отличается от других.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2950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общо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9715250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вывод не подтверждён речью, поступками или деталями, характеристика выглядит случайной. Убедительный текст всегда строится на наблюдении и доказательстве.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9715250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связи с фактами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7468812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прилагательные и обороты быстро обедняют описание. Чтобы текст звучал живо, нужно подбирать точные и разнообразные слова.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7468812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5222375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слов «хороший», «интересный», «замечательный» делает характеристику неубедительной. Оценка должна опираться на факты, а не заменять их.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222375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оценок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2975938" y="3522425"/>
            <a:ext cx="17598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роста, цвета глаз и одежды не даёт полноценного образа. Важно показать, как человек говорит, движется и ведёт себя в разных ситуациях.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2975938" y="2927625"/>
            <a:ext cx="17598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внешность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писать портретную характеристику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текстом по теме портрета человека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одноклассника или литературного героя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характеристике одноклассника важно писать тактично и доброжелательно. Точные наблюдения помогают показать человека честно, не переходя к обидным или слишком личным замечаниям.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Уважительный тон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одноклассника особенно важны поведение на уроке, работа в группе, реакция в споре и участие в общем деле. Такие детали показывают характер естественно и убедительно.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литературного героя главными становятся его поступки, реплики и цитаты. Именно они подтверждают выводы и помогают не придумывать лишнего о персонаже.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текст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реальном человеке можно судить по наблюдениям, а героя оценивают по авторскому тексту. Поэтому набор примеров будет разным, хотя цель одна — создать цельный образ.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задачи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лежит раскрытая книга, рядом — аккуратная закладка и тетрадь с короткими заметками. По этим предметам легко представить человека, который любит порядок, умеет сосредоточиться и внимательно относится к чтению. Обстановка подсказывает его привычки лучше длинного описания.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 тихий читатель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мастерской сразу заметны инструменты, рабочий фартук и следы аккуратной работы. Такие детали говорят о занятии героя, его терпении и умении доводить дело до конца. Предметы вокруг становятся частью портрета и помогают понять характер без прямых объяснений.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и уверенный мастер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спортивном зале портрет дополняют кроссовки, мяч и быстрая, уверенная походка. Эти детали показывают не только интерес к спорту, но и энергичность, дисциплину и готовность действовать. Обстановка помогает увидеть человека в движении и в привычной для него среде.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зал и собранный ученик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обстановка помогает увидеть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наблюдение, тем легче избежать общих слов и случайных выводов. В портрете важна не только деталь, но и её связь с поведением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Убедительный текст строится по нарастающей: от наблюдения к выводу. Наибольшую силу ему придают конкретная деталь и подтверждающий её поступок.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принципы обучения русскому языку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убедительный портрет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783118"/>
            <a:ext cx="5955300" cy="31615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 и школьный курс русского языка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 портрете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языковые средства делают портрет более живым и точным, если они опираются на реальные наблюдения.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средства усиливают образ, но не заменяют факты. Самый убедительный портрет соединяет образность с точным наблюдением.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хорошую характеристику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24925" y="174932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конкретика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1524925" y="209867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характеристика опирается на заметные детали, а не на общие слова. Читатель должен увидеть человека через точные наблюдения, а не догадки и размытые оценки.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1524925" y="285065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связь с характером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1524925" y="320000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сами по себе мало что доказывают. Убедительный текст показывает, как речь, жесты и поступки раскрывают внутренние качества человека.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524925" y="3951975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противоречий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1524925" y="4301325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вывод не совпадает с фактами, характеристика теряет доверие. Каждый вывод должен подтверждаться наблюдением, цитатой, действием или заметной особенностью поведения.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1524925" y="5053300"/>
            <a:ext cx="9491700" cy="3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цельность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1524925" y="5402650"/>
            <a:ext cx="97233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читается как единое целое: детали, примеры и итоговая оценка связаны между собой. Тогда портрет помогает понять и внешность, и внутренний мир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характеристика помогает увидеть человека целостно: через внешние детали, речь, поведение и оценку автора. Её сила — в точности, выборе существенного и связи фактов с характером.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Портретная характеристика: главное в одном образе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2026-05-28T16:32:16Z</dcterms:created>
  <dcterms:modified xsi:type="dcterms:W3CDTF">2026-05-28T16:32:16Z</dcterms:modified>
</cp:coreProperties>
</file>