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Андреевич Жуковский: поэт, переводчик, учитель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русского романтизма, открывший Европе путь в русскую литературу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одним из первых показал в русской поэзии ценность чувства, мечты и внутренней свободы. Его стихи стали важным шагом к романтизму и повлияли на Пушкина, Лермонтова и Тютчева.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Жуковского и место поэта в литературе XIX века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родился 29 января 1783 года в селе Мишенском Тульской губернии. Его раннее детство было связано с непростой семейной историей.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внебрачным сыном помещика Афанасия Бунина и пленной турчанки Сальхи. Это делало его положение в обществе особенно уязвимым и сложным.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Фамилию и дворянский статус он получил от Андрея Жуковского, который его усыновил. Тема одиночества и ранимости потом часто звучала в его стихах.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детство поэта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первые переводы и литературный дебют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учился в Тульском народном училище, а затем в Московском университетском благородном пансионе. Именно там он начал всерьёз писать стихи и пробовать силы в переводах. Учёба помогла ему рано войти в литературную среду.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Перевод, который заметили все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1802 году был опубликован его перевод элегии Томаса Грея «Сельское кладбище». Этот текст сразу привлёк внимание читателей и критиков. После него Жуковский стал восприниматься как новый заметный голос в русской поэзии.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8" y="1597175"/>
            <a:ext cx="140175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как поэт-романтик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тайна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балладах часто царят сумерки, тревога и ожидание чуда. Такая обстановка усиливает ощущение загадки и помогает читателю почувствовать напряжение сюжета.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писал плавно и музыкально, без резких интонаций. Его стихи легко запоминаются, потому что звучат спокойно, как лирический рассказ или тихая песня.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душе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для поэта — не внешнее событие, а переживания героя. Он показывает страх, надежду, верность и нравственный выбор, делая внутренний мир особенно важным.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Жуковского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 рано Жуковский вошёл в литературу и как долго оставался заметной общественной фигурой.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жизнь соединяла поэзию, службу и воспитание наследника престола, а творчество развивалось вместе с историей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из общеизвестных дат жизни В. А. Жуковского: 1783–1852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— любимый жанр Жуковского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у Жуковского — это короткий сюжет в стихах, где обычный мир внезапно сталкивается с тайной, страхом или чудесным событием. Читатель всегда ждёт неожиданного поворота.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«Людмила», «Светлана», «Кубок» и «Лесной царь» есть сон, видение, испытание и сильное чувство. Эти тексты держат внимание до самого финала.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обращался к европейским сюжетам, но пересказывал их по-русски — ясно, мягко и очень музыкально. Поэтому баллады звучали для читателей живо и близко.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баллады обычно появляется нравственный смысл: вера, осторожность, любовь или верность оказываются важнее страха. Именно такое сочетание сделало жанр особенно любимым у читателей.
</a:t>
            </a:r>
            <a:endParaRPr lang="en-US" sz="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Жуковский-переводчик и связь с европейской литературой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переводам русские читатели открыли для себя важные книги европейской литературы. При этом сам русский язык стал богаче, точнее и выразительнее, особенно в передаче чувств и образов.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переводил Гомера, Шиллера, Байрона, Гёте и Скотта, но не копировал текст дословно. Он стремился передать не только смысл, но и настроение, чтобы произведение звучало естественно по-русски.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562702"/>
            <a:ext cx="4867800" cy="23050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Жуковского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подборка произведений показывает, как поэт работал в разных жанрах и темах.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писал в разных жанрах, но особенно ярко проявил себя в балладе и лирике.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даты В. А. Жуковского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1" y="1835949"/>
            <a:ext cx="210788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Отечественная война 1812 года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Жуковский создал стихотворение «Певец во стане русских воинов». Оно стало одним из самых известных откликов на Отечественную войну и сразу запомнилось читателям.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достоинство защитников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звучит уважение к тем, кто защищает страну. Поэт показывает не только воинскую смелость, но и внутреннее благородство людей, вставших на защиту Родины.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любовь к Отечеству с возвышенной интонацией. Благодаря этому оно звучит не как сухой рассказ о событиях, а как вдохновляющее стихотворение о народной силе.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романтическая баллада у Жуковского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схема баллады у Жуковского: от сюжета и таинственной атмосферы к испытанию героя и нравственному выводу.
</a:t>
            </a:r>
            <a:endParaRPr lang="en-US" sz="10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 дворе и работа наставника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начинает службу при дворе и получает возможность влиять на культурную жизнь императорского окружения.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становится наставником цесаревича Александра Николаевича и уделяет особое внимание чтению, нравственному воспитанию и образованию наследника.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с будущим императором Жуковский подчёркивает закон, долг и милосердие, считая, что власть должна служить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Пушкин: дружба и литературное влияние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называл Жуковского своим учителем, а их дружба стала примером преемственности поколений, когда один поэт передаёт другому опыт, вкус и веру в литературу.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внимательно относился к раннему творчеству Пушкина, поддерживал его и помогал увидеть в поэзии не только талант, но и высокую ответственность перед словом.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Жуковского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заметны в лирике и балладах поэта, где важны не события сами по себе, а переживания героя и атмосфера текста.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 Жуковского выделяются мечта, природа и внутренний мир человека: именно они создают его узнаваемую лирическую интонацию.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В. А. Жуковского; тематическое обобщение по его лирике и балладам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63" y="3289748"/>
            <a:ext cx="101925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69" y="4201430"/>
            <a:ext cx="118913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 Жуковского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Жуковского звучат плавно и напевно: ритм помогает создать ощущение спокойствия, мечтательности и мягкого лирического настроения.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использует светлые эпитеты и прозрачные картины природы, чтобы передать не событие, а настроение и душевное состояние героя.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нередко встречаются вечер, сон, туман, ночь и пауза, из-за чего текст кажется задумчивым и немного загадочным.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умело повторяет ключевые слова и интонации, усиливая чувство тревоги, надежды или нежности даже в коротких строках.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в зрелые годы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поэт совмещал придворную службу, воспитание наследника и продолжение литературной работы.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годы Жуковского связали литературу, государственную службу и воспитание будущего императора в единый жизненный путь.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А. Жуковском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женитьбы на Елизавете Рейтерн Жуковский переезжает в Германию и начинает новый, более уединённый этап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болезни, он продолжает работать, писать и переводить, сохраняя интерес к литературе и духовной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1852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умирает в Баден-Бадене; позже его прах переносят в Петербург и хоронят на кладбище Александро-Невской лавры.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Жуковского на русскую литературу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влияние ощущалось не только в темах и жанрах, но и в самом представлении о том, какой может быть русская поэзия.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особенно силён как реформатор поэтического вкуса: он укрепил романтизм и открыл новые возможности перевода.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наследия В. А. Жуковского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Жуковский важен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перевод может быть не простым пересказом, а творческой работой, в которой сохраняются смысл, настроение и красота оригинала.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учат видеть ценность доброты, верности, милосердия и бережного отношения к внутреннему миру человека и природе.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Жуковского легко понять, как в русской литературе возник романтизм и как поэты начали говорить о чувствах новым, более тонким языком.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Жуковский: поэт, открывший новую страницу русской поэзии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создал основы русского романтизма, прославился балладами и переводами, а его мягкий, человечный голос помог русской поэзии стать глубже и красивее.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2026-05-22T19:46:29Z</dcterms:created>
  <dcterms:modified xsi:type="dcterms:W3CDTF">2026-05-22T19:46:29Z</dcterms:modified>
</cp:coreProperties>
</file>