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Тютчева — это тишина, красота и размышление о времени.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и стихотворение «Осенний вечер»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 его поэтический мир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жил в эпоху романтизма и умел видеть в природе не только картину, но и настроение человека. В «Осеннем вечере» особенно ясно слышны его точность, философичность и тонкая грусть.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создания и место в творчестве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зрелой лирике Тютчева, когда его поэтическая речь стала особенно точной, сжатой и выразительной.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нескольких образах поэт передаёт не только пейзаж, но и переходное состояние природы: угасание света, тишину и замедление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Тютчева осень — не просто время года, а способ показать красоту конца дня и тихое размышление о быстротечности.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осени в стихотворении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осеннего вечера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сумерки, тусклый свет и золотая листва создают мягкую, прозрачную картину. Эти детали помогают почувствовать медленное затихание дня.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и величавая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осень не выглядит мрачной. Она кажется торжественной, тихой и немного задумчивой, словно природа готовится к покою.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показывает, что увядание природы может быть не печальным, а по-своему прекрасным и благородным.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увядания и красоты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него меняет краски постепенно, без резкого перехода, и именно это делает картину особенно живой.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стихотворении не пугает, а помогает увидеть скрытую гармонию в завершении природного цикла.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возникает философская мысль: окончание чего-то важного не всегда связано с утратой — оно может быть светлым.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 строфам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резкий перелом, а постепенное углубление тихого осеннего состояния.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становится всё более задумчивым, а в финале переходит к спокойному принятию осени.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Ф. И. Тютчева «Осенний вечер»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925" y="112000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912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265840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16787" y="4191700"/>
            <a:ext cx="197925" cy="226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образы и эпитеты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вечера задаёт ощущение завершения, когда день медленно гаснет и пространство наполняется тишиной.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 размывает границы предметов и усиливает чувство перехода между ясностью и неизвестностью.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Листва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листва делает осень не холодной, а красивой и мягкой, подчёркивая её медленное увядание.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движение воздуха помогает почувствовать плавность картины и спокойный ритм осеннего вечера.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делают пейзаж зрительным и тонким: осень воспринимается не как фон, а как живое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в стихотворении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средства помогают создать образ осеннего вечера и его настроение.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выразительности работают на один эффект: тихую, светлую грусть и ощущение постепенного угасания.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Ф. И. Тютчева «Осенний вечер»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стихотворения плавное и неспешное: оно будто повторяет медленное движение осеннего вечера и не даёт почувствовать резкость.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согласные, повторы и спокойная интонация создают впечатление тишины, в которой особенно заметны шорохи и паузы.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замедлить восприятие: читатель не спешит, а постепенно погружается в настроение угасающего света и размышления.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ритм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движение от внешней картины к внутреннему переживанию.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показывает, что в природе нет случайности: одно состояние плавно сменяет другое, и даже увядание подчинено общему порядку жизни.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вечер напоминает о том, что время движется неуклонно. Тишина, сумерки и угасание света становятся знаками этой спокойной, но неизбежной перемены.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стихотворении не противопоставлен природе, а будто включён в её ритм. Поэтому осенний пейзаж вызывает не страх, а задумчивость и внутреннюю собранность.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финальном впечатлении важна мудрость принятия: каждое завершение — часть большого цикла. Именно так у Тютчева пейзаж превращается в размышление о жизни.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Философский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вечер среди осенних полей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«Осеннем вечере» природа звучит особенно мягко и сосредоточенно. Перед читателем возникает сумеречный пейзаж, где свет уже не яркий, а воздух кажется спокойным и прозрачным. Это не буря и не тревога, а момент тихого прощания с днём.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Созерцание вместо напряжения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пейзажах Тютчева природа полна силы, движения и скрытой загадки. Здесь же главное чувство — замедление, когда всё как будто замирает перед наступлением ночи. Осенний вечер выглядит не драматично, а вдумчиво и светло, словно приглашает остановиться и прислушаться.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пейзажами Тютчева
</a:t>
            </a:r>
            <a:endParaRPr lang="en-US" sz="277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образы в стихотворении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тексте не спорят между собой: спокойствие удерживает грусть, а наблюдение за пейзажем помогает понять скрытый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доминируют тишина и созерцание; именно они делают осенний вечер светлым, а не мрачным.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Ф. И. Тютчева «Осенний вечер»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построено на простых, но очень точных словах. Они помогают увидеть не только картину осени, но и тонкое изменение её состояния от света к сумеркам.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избегает лишних подробностей, поэтому каждое слово работает на общий тон. Особенно важны обозначения света, воздуха, тумана и увядания — они создают ощущение движения и тишины.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делает текст понятным школьнику и одновременно глубоким. За спокойными словами скрывается мысль о времени, переменах и красоте уходящего дня.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особенности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отдельные образы помогают раскрыть смысл стихотворения.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связаны между собой и создают целостную картину тихого прощания природы с теплом и светом.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Ф. И. Тютчева «Осенний вечер»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сегодня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красоту в обычных явлениях: в сумерках, тумане, листьях и тишине. Это развивает внимательность и уважение к природе.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помогает понять, что осень — это не только время грусти, но и период спокойствия, когда можно остановиться и задуматься о самом важном.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чтения текст ценен тем, что показывает: пейзажная лирика умеет говорить о чувствах человека без прямых объяснений и лишних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увидеть, как пейзаж превращается в философское размышление.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особенность стихотворения — соединение пейзажа и внутреннего переживания. Природа у Тютчева не просто описана, а словно помогает понять состояние человека.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вечер выглядит очень тихим, но именно в этой тишине рождается мысль о времени, переменах и красоте ухода. Внешняя картина сразу становится смысловой.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умение видеть в природе отражение жизни делает стихотворение особенно сильным. Читатель воспринимает не только образ осени, но и скрытую за ним философию.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художественная особенность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художественные детали создают образ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работают не поодиночке, а как единая система: каждая из них усиливает ощущение плавного перехода от дня к вечеру.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действуют свет и тишина; именно они задают тон, а остальные детали уточняют и дополняют пейзаж.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Ф. И. Тютчева «Осенний вечер»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Тютчева: красота тишины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«Осенний вечер» показывает, как в простом пейзаже раскрываются красота, грусть и размышление о времени. Стихотворение учит видеть глубокий смысл в тихих изменениях природы.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2026-05-19T05:05:11Z</dcterms:created>
  <dcterms:modified xsi:type="dcterms:W3CDTF">2026-05-19T05:05:11Z</dcterms:modified>
</cp:coreProperties>
</file>