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Неологизмы: новые слова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слова для нового мира?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предметы, занятия и способы общения — и язык сразу ищет для них точные названия. Одни слова быстро приживаются, другие исчезают, не успев стать привычными.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постоянно пополняется новыми словами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 — это слово, выражение или значение, которое появилось в языке недавно и ещё воспринимается как новое для многих говорящих.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назвать явления современной жизни: они могут быть отдельными словами, устойчивыми выражениями или новыми значениями уже известных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Неологизмом может быть не только совсем новое слово, но и знакомое слово с новым смыслом: например, «мышь» в значении компьютерного устройства.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неологизм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примерам современной русской лексики; без точной статистики.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связаны с тем, чем люди пользуются каждый день: устройствами, сетью и общением.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— главный источник неологизмов, но язык пополняется и за счёт заимствований, и за счёт новых значений.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новые слова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общение стало короче и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людям понадобились слова для быстрых действий: поставить лайк, отправить пост, сделать репост. Эти короткие названия удобно использовать в переписке и комментариях, поэтому они прочно вошли в повседневную речь школьников и взрослых.
</a:t>
            </a:r>
            <a:endParaRPr lang="en-US" sz="94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 в цифровом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создал и новые профессии, и новые формы общения. Слова «блогер» и «стрим» называют тех, кто ведёт публичную страницу или ведёт прямую трансляцию. Такие слова помогают точно описать современные занятия и привычки.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источник неологизмов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результат — новое слово — может возникать по-разному, но всегда для точного названия нового явления.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словообразования в современном русском языке.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могут приходить в язык разными путями. Таблица показывает самые распространённые способы и их смысл.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новые слова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слова приходят из английского языка, потому что вместе с новым предметом или действием приходит и его название: так в речи закрепляются «чат», «менеджер», «фейк».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заимствования слово начинает жить по правилам русского языка: его можно изменять по падежам и числам, а иногда от него образуются новые формы и родственные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не делает слово чужим навсегда. Если оно удобно и понятно, носители языка быстро включают его в обычную речь и перестают воспринимать как особенное.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 русском языке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594654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неологизмы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создают новые слова, чтобы ярче передать эмоцию, признак или действие. Такое слово может звучать необычно, но сразу делает текст выразительнее и запоминающимся.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художественный образ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авторских неологизмов остаётся только в книге, стихотворении или статье. Они помогают раскрыть образ, но не всегда переходят в повседневную речь читателей.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одном произведении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авторские слова иногда подхватывают читатели и журналисты. Тогда они выходят за пределы текста и начинают использоваться как обычные слова.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обычную речь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неологизма от первого появления до закрепления в языке.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привычным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одно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обозначает привычный предмет или явление. Его смысл всем понятен, и в словаре оно имеет одно основное значение.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слово начинают использовать для другого, похожего по функции или образу предмета. Так одно слово получает дополнительное значение.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 входит в речь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новое значение удобно и понятно, оно закрепляется в языке. Тогда слово начинают употреблять в школе, дома, в текстах и интернете.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слово с новым значением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современной русской речи и школьных словарей; условное распределение по частоте появления.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новые слова появляются там, где меняется повседневная жизнь: в цифровой среде, учёбе и общении.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технологии и интернет: именно они чаще всего создают новые понятия, которым сразу нужны точные названия.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сферах больше всего неологизмов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школьников новые слова помогают быстро назвать привычные действия: искать информацию, реагировать на публикации, обсуждать новости и увлечения. Поэтому они звучат естественно в переписке и на переменах.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приходят из интернета и медиа, но затем входят и в обычную речь. Они становятся понятными, когда их смысл поддерживают общая ситуация, контекст и частое употребление.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 школьной речи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исчезает сам предмет или явление, слово теряет смысл и постепенно выходит из употребления вместе с ним.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Слишком редкие, длинные или непонятные слова трудно использовать в живой речи, поэтому они не закрепляются.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появляется более короткое или удобное слово, и люди выбирают именно его вместо прежнего варианта.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Чтобы остаться в языке, новое слово должно быть нужным, понятным и удобным для многих говорящих.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новые слова остаются в языке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современной речью и школьными словарями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складывается судьба новых слов в русском языке.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слова зависит от жизненной необходимости: чем нужнее предмет или действие, тем выше шанс, что слово останется в языке.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временные неологизмы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возникает в речи, когда нужно назвать новое явление, предмет или новое значение уже известного слова.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начинают использовать слово в разговорах, книгах, новостях и на сайтах. Если оно понятно многим, его замечают лексикографы.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смотрят, закрепилось ли значение, не исчезает ли слово слишком быстро и соответствует ли оно нормам языка.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Включение в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стало привычным и устойчивым, его добавляют в словарь. Так оно получает официальное подтверждение в языке.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слова попадают в словари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жизненного цикла слова на основе наблюдений за развитием словаря русского языка.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проходят весь путь быстро, а другие надолго остаются в разговорной речи без словарной фиксации.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у нового слова есть шанс закрепиться, но его судьба зависит от нужности, понятности и привычности для говорящих.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слова во времени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Писатели используют новые слова, чтобы передать современную жизнь, характер героя или необычную ситуацию. Так текст звучит точнее и ближе к читателю. Но важно не перегружать его сложными словами.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Журналисты тоже обращаются к неологизмам, когда нужно быстро и ясно назвать новое событие или явление. Если слов слишком много, смысл заметки становится труднее понять.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 книгах и в новостях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признакам можно определить, что слово ещё считается новым.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неологизм от обычного слова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неологизмы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встречаются в сообщениях и статьях. Если знать их значение, легче понимать, о чём пишут в современном информационном пространстве.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Разбираться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помогают понять разговоры в мессенджерах, переписке и речи сверстников. Это делает общение более точным и уверенным.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развитие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как русский язык меняется вместе с жизнью людей. Это помогает замечать богатство языка и его способность обновляться.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тексты без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рассказах новые слова помогают описать современную жизнь. Зная их, читатель быстрее понимает смысл текста и его настроение.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как признак живого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что русский язык постоянно откликается на новые предметы, идеи и способы общения. Одни слова исчезают, другие остаются и становятся частью нашей речи.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2026-05-22T15:19:59Z</dcterms:created>
  <dcterms:modified xsi:type="dcterms:W3CDTF">2026-05-22T15:19:59Z</dcterms:modified>
</cp:coreProperties>
</file>