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модуль: Часть 1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старт: узнаём тему, пробуем и быстро становимся увереннее.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49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начинается модуль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1 — это спокойный вход в новую тему: сначала простые понятия, потом короткие задания и знакомые примеры из 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49" dirty="0"/>
          </a:p>
        </p:txBody>
      </p:sp>
      <p:sp>
        <p:nvSpPr>
          <p:cNvPr id="7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будет часть 1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24325" y="2394575"/>
            <a:ext cx="2277900" cy="604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смысл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24329" y="3043522"/>
            <a:ext cx="2277900" cy="128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знакомимся с тем, что изучаем, и понимаем, зачем это нужно в обычной жизни. Так новая тема сразу становится не абстрактной, а полезной и понятной.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32962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базу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32966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разбираем самые простые слова и примеры, чтобы уверенно сделать первый шаг. Никакой спешки: один маленький шаг лучше десяти быстрых догадок.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241600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результат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241604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проверяем себя коротким заданием и видим, что уже получается. Это помогает закрепить материал и спокойно перейти к следующей части.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49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будем работать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98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внимательно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898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объяснение до конца, чтобы не потерять важную мысль. Иногда ответ прячется в самом начале, как конфета в кармане.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396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по очереди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396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Отвечаем по очереди и даём другим тоже подумать. Так в классе хватает места каждому голосу, а не только самым быстрым.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8898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Спрашиваем смело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898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не ясно, задаём вопрос сразу. Вопрос — это не слабость, а удобная ручка, за которую можно подтянуть знание ближе.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396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Ошибаемся без страха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51396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не пугают: они показывают, где ещё нужно потренироваться. Мозг любит такие подсказки и быстро исправляет неточности.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узнаем в части 1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поймём главную идею темы: что именно изучаем и почему это важно. Когда есть опора, новое уже не кажется туманным и слишком большим.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проверка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выполним короткую проверку: выберем ответ, дополним фразу или назовём пример. Так становится видно, что уже получилось, а что стоит повторить.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вокруг нас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разберём жизненные примеры: из школы, дома, игры или прогулки. Пример помогает увидеть, как знание работает не только в учебнике.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слова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подберём простые слова, чтобы описывать тему своими словами. Чем точнее язык, тем легче объяснить мысль другу, учителю и самому себе.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 перед новым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2750" y="1816494"/>
            <a:ext cx="2328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знаем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2750" y="2505500"/>
            <a:ext cx="23283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вспоминаем, что уже знакомо. Иногда подсказка живёт в памяти, как забытая закладка в книге: стоит только её открыть.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40550" y="1816494"/>
            <a:ext cx="2328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стартуем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40550" y="2505500"/>
            <a:ext cx="23283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отвечаем коротко: да, нет, не знаю, думаю. Такие ответы помогают увидеть, с какой точки мы начинаем и сколько уже понятно.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31650" y="1816494"/>
            <a:ext cx="2328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встречали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431650" y="2505500"/>
            <a:ext cx="23283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ищем, где тема встречалась раньше: в школе, дома, на прогулке или в игре. Знакомая ситуация помогает быстрее включиться в работу.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понятие 1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29575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объяснение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29675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понятие объясняет тему самым простым языком. Оно как фонарик: освещает главное и помогает не запутаться в лишних деталях.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2903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на деле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443003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можно увидеть в обычной жизни, а не только в учебнике. Именно поэтому понятие удобно запоминать: оно связано с знакомыми ситуациями и действиями.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636241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636341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понятие показывает, зачем нужен новый материал и где он пригодится. Когда смысл понятен, учиться становится легче и даже немного интереснее.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700" y="1041767"/>
            <a:ext cx="8380800" cy="19478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49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2186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понятия 1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430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в школе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430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это может быть правило, которое помогает выполнять задание без путаницы. Ученики смотрят на условие, вспоминают понятие и выбирают правильный шаг.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08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в игре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608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прогулке или в игре то же понятие помогает заметить нужный момент и не ошибиться. Знакомые предметы делают пример особенно понятным.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519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дома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519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понятие видно в обычном деле: убрать, собрать, проверить, помочь. Простое действие показывает, как знание работает без лишних слов.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2" y="1653906"/>
            <a:ext cx="48600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9427" y="1653906"/>
            <a:ext cx="36450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653906"/>
            <a:ext cx="48600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49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понятие 1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ответа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правильный вариант из двух или трёх ответов. Это помогает быстро понять, заметили ли дети главный признак темы.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жизни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Называем пример из жизни: школа, дом, дорога или игра. Когда пример найден, значит, понятие уже начинает работать по-настоящему.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завершение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Заканчиваем фразу одним словом и проверяем, не потерялась ли главная мысль. Короткий ответ требует точности, а точность — верный друг знания.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49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опора помогает не путать новое правило с первым понятием и быстрее применять его на практике.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помогают удержать новую тему: правило и пример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учебного модуля «Часть 1»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49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понятие 2 в жизни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в мелочи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Саша заметил, что рядом стоят две одинаковые коробки, а в одной лежит записка с подсказкой. Он понял: иногда важна не сама вещь, а маленькая деталь рядом с ней. Так понятие 2 становится заметным и в школе, и в игре.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выбор рядом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Петя выбирал яблоки и заметил: внешне они похожи, но одно из них оказалось с пометкой о другом сорте. Мальчик вспомнил второе понятие и сделал выбор без спешки. Иногда верный ответ скрывается за небольшой подсказкой.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присмотреться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Маша разложила книжки по полке и быстро увидела, что одна из них стоит не на своём месте. Сначала всё выглядело обычно, но потом девочка нашла отличие. Именно так новое правило помогает смотреть внимательнее и не путаться.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и отличается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29575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29675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обеих ситуациях дети смотрят на знакомые предметы и пытаются понять, что происходит. Но в одной ситуации есть нужный признак темы, а в другой его нет, поэтому ответ получается разным.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2903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сравнивать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443003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сравнивать два примера рядом, становится проще не только найти правильный ответ, но и объяснить его вслух. Сравнение тренирует внимание и учит не торопиться с выводом.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636241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деталь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636341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Похожими могут быть место, действия и герои: школа, дом, игра, прогулка. Отличие обычно прячется в одной важной детали, и именно она помогает понять правило без лишних догадок.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знание помогает в деле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Оля и подсказка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Оля решала задание и сначала выбрала ответ наугад. Потом она заметила знакомую подсказку в условии и вспомнила новое правило. Девочка спокойно исправила ответ и улыбнулась: без паники задача оказалась вполне посильной.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Лена и правильный выбор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прогулке Лена увидела, что два предмета выглядят почти одинаково, но один из них нужен для другого действия. Она вспомнила урок, сделала правильный выбор и помогла младшему брату. Знание пригодилось сразу, как удобный ключ.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Дима и инструкция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Дима дома собирал конструктор и перепутал две похожие детали. Он уже хотел спросить помощь, но ещё раз посмотрел на картинку в инструкции. После этого всё встало на свои места, и башня наконец стала ровной.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выполнить задание
</a:t>
            </a:r>
            <a:endParaRPr lang="en-US" sz="2388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схема выполнения задания № 1: от чтения ситуации к устному ответу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ошибки и находки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2750" y="1816494"/>
            <a:ext cx="2328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мешает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2750" y="2505500"/>
            <a:ext cx="23283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отвечать слишком быстро, не дочитав условие до конца. Из-за этого легко пропустить важную подсказку и выбрать вариант, который подходит только на первый взгляд.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40550" y="1816494"/>
            <a:ext cx="2328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признак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40550" y="2505500"/>
            <a:ext cx="23283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полезная проверка — задать себе простой вопрос: что именно показано в ситуации? Если ответ опирается на знакомую деталь, значит решение выбранo верно и спокойно.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31650" y="1816494"/>
            <a:ext cx="2328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431650" y="2505500"/>
            <a:ext cx="23283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путают два похожих понятия, потому что оба встречались на уроке. Чтобы не ошибиться, нужно вспомнить главный признак темы и проверить его на примере из 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49" dirty="0"/>
          </a:p>
        </p:txBody>
      </p:sp>
      <p:sp>
        <p:nvSpPr>
          <p:cNvPr id="7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 ещё раз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24325" y="2394575"/>
            <a:ext cx="2277900" cy="604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найди подсказку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24329" y="3043522"/>
            <a:ext cx="2277900" cy="128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прочитай один короткий вопрос и посмотри, есть ли в нём подсказка. Иногда она спрятана в одном слове или в небольшой картинке, как маленький фонарик в темноте.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32962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выбери ответ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32966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выбери только один ответ и не спеши менять его без причины. Если сомневаешься, вернись к главному признаку темы и проверь, подходит ли он к ситуации.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241600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ответь коротко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241604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скажи решение вслух или покажи его пальцем. Короткий ответ помогает закрепить мысль, а ещё учит говорить по делу, без длинных кругов вокруг да около.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49" dirty="0"/>
          </a:p>
        </p:txBody>
      </p:sp>
      <p:sp>
        <p:nvSpPr>
          <p:cNvPr id="7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Сверяем ответы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981350" y="616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ответ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81350" y="982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вариант тот, где заметен главный признак темы. Если он есть, ответ подходит; если нет, стоит вернуться к условию и перечитать его ещё раз спокойно и внимательно.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81350" y="3373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встречается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981350" y="3739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жизни помогает проверить себя без лишней сложности. Если такой же признак можно увидеть дома, в школе или на прогулке, значит правило уже работает на практике.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81350" y="19954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981350" y="23607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объяснение строится на одном простом предложении. Нужно не пересказывать всё задание, а назвать именно ту деталь, которая подсказала выбор и сделала решение понятным.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49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 5 шагов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 1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вариант, где лучше всего видно ключевое понятие 1. Смотри не на яркость картинки, а на то, что происходит в ситуации и какой признак там главный.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41600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 3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41600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Определи, чем похожи два примера и чем они отличаются. Это помогает не перепутать похожие ситуации и понять, где правило работает, а где нет.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432963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 2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432963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Найди, какой ответ связан с ключевым понятием 2. Если сомневаешься, проверь, добавляет ли оно новый шаг или новое слово к уже знакомой идее.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 4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картинку и назови, где можно применить новое знание. Подсказка часто прячется в мелкой детали, поэтому глаза работают как настоящие детективы.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 5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жизненный случай, в котором тема действительно помогает. Если ответ можно объяснить простыми словами, значит ты уже умеешь применять правило по-настоящему.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свой прогресс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29575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Знаю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29675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уже могу назвать главное понятие и не теряться, когда слышу его в задании. Это хороший знак: база начинает работать сама, без подсказки на каждом шаге.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2903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Потренируюсь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443003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 ещё немного нужно потренироваться в отличии похожих ситуаций. Зато теперь понятно, где смотреть внимательнее, а значит во второй части будет проще и спокойнее.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636241" y="1607100"/>
            <a:ext cx="22842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636341" y="2233341"/>
            <a:ext cx="2284200" cy="16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могу найти знакомый пример и объяснить, почему он подходит. Если ответ получается не с первого раза, это не беда: мозг просто просит ещё одну тренировку.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сделан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части мы познакомились с основой темы, потренировались на простых примерах и проверили себя. Дальше знания будут расти, как башня из кубиков: спокойно, по шагу и с интересом.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2026-07-25T17:52:03Z</dcterms:created>
  <dcterms:modified xsi:type="dcterms:W3CDTF">2026-07-25T17:52:03Z</dcterms:modified>
</cp:coreProperties>
</file>