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Новой истории к Новейшей: основные темы и актуальность
</a:t>
            </a:r>
            <a:endParaRPr lang="en-US" sz="2672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современного мира через глобальные изменения XIX–XX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переходного периода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XV по XIX век характеризуется географическими открытиями, созданием колоний и промышленной революцией. Новейшая история охватывает ускорение глобальных процессов и начало XX века с новыми вызовами и интеграциями.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позднего Нового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колониальных завоеваний и углубление научно-технического прогресса, включая развитие паровозов и пароходов, а также проведение первой промышленной выставки в Лондоне в 1851 году.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Франко-прусская война (1870–1871) оказала важное влияние на перераспределение сил в Европе, отмена крепостного права в России (1861) стала значимым социальным реформированием.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Германской империи в 1871 году завершило формирование новых имперских структур и служило базой для дальнейших экономических и политических реформ.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в эпоху модерна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новых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в европейских городах, таких как Лондон с населением 6,5 млн, ускоряется процесс урбанизации, что придаёт импульс развитию новых профессий и усиливает классовые противоречия между рабочими и предпринимателями.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в 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железных дорог и пароходов значительно ускоряет передвижение товаров и людей, что меняет экономический ландшафт и способствует укреплению международных связей и обмену.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мануфактур к фабричному производству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фабричных систем производства вытесняет старые ремесленные формы, создавая массовое промышленное производство, что способствует экономической специализации и усилению конкурентоспособности государств.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перехода от Нового времени к Новейшему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монархических институтов вызвал разрушение старых империй, таких как Французская и Австро-Венгерская, что открыло путь для новых политических моделей.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либерально-демократических идей стимулировало рост политических клубов и партий, формируя новую общественную динамику и активное участие граждан в политике.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Научно-технические достижения, в том числе изобретения двигателя Дизеля и радио Маркони, ускорили трансформацию промышленности и связи, ведя к модернизации экономики.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образования и грамотности подготовил почву для массового восприятия новых социальных и научных идей, способствуя развитию культурного потенциала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964235"/>
            <a:ext cx="3239400" cy="1638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Европы: 1850 vs 1900 гг.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показателей отражает интенсивный рост населения, урбанизации и уровня образования, а также появление новых профессий и улучшение качества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развитие общества проявляется в росте городов, улучшении здоровья и повышении образовательного уровня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 и статистика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революции рубежа XIX–XX веков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революция 1905 и 1917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революции привели к падению монархии и установлению коммунистического режима. Социально-экономические трудности и политические репрессии активизировали широкие массы населения к борьбе за перемены.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революция (1910–1920)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Сопровождалась аграрными реформами и сменой политического устройства. Конфликт между землевладельцами и крестьянами вызвал масштабные столкновения и привёл к созданию новой конституции.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Синьхайская революция (1911)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Завершила эпоху династии Цин, положив начало республиканскому строю. Внутренние противоречия и влияние Запада ускорили социальные и политические трансформации страны.
</a:t>
            </a:r>
            <a:endParaRPr lang="en-US" sz="9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Империализм: суть, причины,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рассматривается как новая стадия капитализма, характеризующаяся доминированием монополий и усилением раздела колониальных территорий между державами.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стали экономическая заинтересованность в новых рынках и ресурсах, а также стремление к стратегическому военному доминированию и политическому влиянию.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рост противоречий между великими державами, формирование военно-политических блоков и подготовку почвы для глобального конфликта.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Тройственного союза и Антанты отражало глубокое разделение мира на враждующие альянсы, усилившее международную напряжённость.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причины, ход и последствия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людские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Вовлечены 38 государств, мобилизовано свыше 70 млн человек. Потери составили около 10 млн погибших и 20 млн раненых, что оказало разрушительное влияние на население Европе и мире.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великих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распаду Российской, Германской, Османской и Австро-Венгерской империй, что вызвало глобальные политические изменения и пересмотр границ.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видов вооружения и политические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танков, химического оружия и авиации изменило характер военных действий. Революции и создание Лиги Наций стали попытками предотвратить новые конфликты.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конца XIX — начала XX века
</a:t>
            </a:r>
            <a:endParaRPr lang="en-US" sz="221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в области электричества 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электрической лампы Эдисоном и развитие телеграфа с телефоном Белла кардинально улучшили коммуникации и энергоснабжение городов и предприятий.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автомобилей Карлом Бенцем и первые полёты братьев Райт открыли новую эру в мобильности, позволив людям и товарам перемещаться гораздо быстрее и дальше.
</a:t>
            </a:r>
            <a:endParaRPr lang="en-US" sz="1058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радио и массовых 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радиопередача Попова помогла объединить большие территории, ускоряя передачу информации и формируя современное информационное общество.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1929–1933 гг. и его последствия
</a:t>
            </a:r>
            <a:endParaRPr lang="en-US" sz="196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1929: Крах фондового рынка США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фондового рынка в октябре 1929 года запустил крупнейший экономический спад в истории, резко снизив производство и инвестиции в США.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1930–1933: Распространение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промышленного производства на 46% и рост безработицы до 25% усилили экономическую депрессию, затронув Европу и другие регионы.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1933: Программа «Новый курс»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Рузвельт инициировал масштабные реформы для стабилизации экономики, включая социальные и финансовые меры, стимулирующие восстановление.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спровоцировал рост экстремистских движений и международную напряжённость, создав предпосылки для Второй мировой войны.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причины, ход и последствия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военных действий и экспансия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с вторжения Германии в Польшу в 1939 году, быстро расширившись по Европе и миру. Подъем тоталитарных режимов ускорил эскалацию конфликта.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битвы и переломные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1942–1943 годов стала поворотной, а в 1944 году высадка союзников в Нормандии откро ла второй фронт в Европе.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Германии и Японии в 1945 году завершила конфликт, который унес жизни 60–70 миллионов человек и изменил политическую карту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Второй мировой войны: становление биполярности
</a:t>
            </a:r>
            <a:endParaRPr lang="en-US" sz="1978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6575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Создание ООН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мира и предотвращения будущих конфликтов была основана Организация объединённых наций с участием большинства государств.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685033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1949: Основание НАТО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растущую угрозу Советского Союза была создана Североатлантическая организация для коллективной безопасности западных стран.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73489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1955: Варшавский договор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и страны Восточного блока сформировали военный альянс в противовес НАТО, закрепляя раздел Европы на два лагеря.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61964" y="2038750"/>
            <a:ext cx="16683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1948–1949: Берлинский кризис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Западного Берлина вызвала напряжение между СССР и Западом, что ускорило формирование ФРГ и ГДР как отдельных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война: причины, периоды, конфликты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933675" y="1335600"/>
            <a:ext cx="22674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1948–1953: Первое обострение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начала противостояния, включая блокаду Берлина и Корейскую войну, характеризовался нарастанием идеологического конфликта.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933675" y="2192505"/>
            <a:ext cx="22674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Разрядка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снижение напряжённости ознаменовалось подписанием соглашений о контроле над вооружениями и расширением дипломатических контактов.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933675" y="3049403"/>
            <a:ext cx="22674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1979–1985: Новое обострение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вмешательство СССР в Афганистане и усиление гонки вооружений вновь обострили отношения двух блоков.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933675" y="3906301"/>
            <a:ext cx="22674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1985–1991: Завершение холодной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Горбачёва и перемены в Восточной Европе привели к снижению противостояния и распаду Советского Союза.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Деколонизация: обретение независимости колониями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ключевой пример деколонизации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Объявив независимость в 1947 году, Индия стала символом освобождения колоний Азии, пройдя через сложный процесс мирного перехода власти.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война за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и кровопролитный конфликт с Францией закончился в 1962 году, служа примером тяжелых вооружённых столкновений в процессе деколонизации.
</a:t>
            </a:r>
            <a:endParaRPr lang="en-US" sz="1079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 Африке: случай Конго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Объявив независимость в 1960 году, Демократическая Республика Конго столкнулась с внутренними конфликтами и экономическими трудностями.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 после Второй мировой войны
</a:t>
            </a:r>
            <a:endParaRPr lang="en-US" sz="1992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чудо ФРГ в 1950-х годах привело к быстрому восстановлению и индустриальному росту, укрепляя позицию на мировой арене.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Италия показали впечатляющий экономический рост, переходя от послевоенного восстановления к развитию высокотехнологичных отраслей.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кризисы 1973 и 1979 годов вызвали инфляцию и рецессию, стимулируя реформы и ускоряя начало информационной эпохи с новыми технологиями.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Европейского экономического сообщества в 1957 году способствовало экономической интеграции и расширению международной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 завершение эпохи холодной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1985: Начало реформ Горбачёва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«Перестройки» и «Гласности» заложило основы экономических и политических изменений в Советском Союзе.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1991: Августовский путч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консервативного переворота ускорила процессы дезинтеграции и ослабления центральной власти в СССР.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декабря 1991: Беловежские 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России, Украины и Белоруссии объявили о прекращении существования СССР и создании СНГ.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1991: Формирование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привёл к появлению 15 независимых стран и укреплению многополярного мирового порядка.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современности: терроризм, экология, цифровизация
</a:t>
            </a:r>
            <a:endParaRPr lang="en-US" sz="2152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терроризм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11 сентября 2001 года и взрывы в Лондоне 2005 года изменили подходы к международной безопасности и антитеррористической деятельности.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и социальные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2015 года привёл к значительному поток у беженцев в Европу, вызвав политические и гуманитарные вызовы для стран региона.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в XXI веке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сокращение лесных массивов Амазонии создали необходимость международного сотрудничества для сохранения экосистем и устойчивого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современные тренды XXI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обмена технологиями и товарами способствует усилению экономической взаимозависимости и культурного обмена между странами.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Всемирной торговой организации и Шанхайской организации сотрудничества отражают стремление к многостороннему сотрудничеству в политике и экономике.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цифровизации и биотехнологий в сочетании с формированием многополярного мира трансформируют глобальные отношения и способы взаимодействия.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перехода к Новейшей истории: уроки и перспективы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Новейшей истории характеризуется усилением темпов изменений и глобализацией. Изучение этого этапа помогает лучше понимать современные вызовы и строить устойчивое будущее на основе исторического опыта.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2026-05-11T08:41:54Z</dcterms:created>
  <dcterms:modified xsi:type="dcterms:W3CDTF">2026-05-11T08:41:54Z</dcterms:modified>
</cp:coreProperties>
</file>