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jpe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5. Life in the Past: ключевые темы урока английского языка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английский, чтобы говорить о прошлом, настоящем и важных переменах в жизни людей.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Life in the Past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привычной жизни раньше и сейчас, расширяет словарь по быту и истории, а также вводит Past Simple через реальные примеры: старые фото, семейные истории и сравнение then and now.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775" y="3337555"/>
            <a:ext cx="3699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77909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7607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75550" y="3337555"/>
            <a:ext cx="43155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темы Life in the Past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и жильё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village, town, house, school, street помогают описывать, где жили и учились люди. Они задают основу для рассказа о повседневной жизни в прошлом и сравнения с современным городом.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быта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lamp, candle, shelf, table, chair, bed связаны с домом и комнатой. Они помогают показать, как выглядели простые интерьеры и чем пользовались люди до появления современных удобств.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people used to… life was different, in the past, many years ago помогают строить рассказ о привычках. Они особенно полезны, когда нужно сравнить детство раньше и сейчас.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привычки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сообщения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letter, post, envelope, message, reply нужны для рассказа о том, как люди общались раньше. Они подчёркивают, что ответы приходили медленно и требовали больше терпения.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поездки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train, cart, journey, road описывают старые способы передвижения. С их помощью удобно объяснять, что поездки были более долгими, а транспорт — менее удобным и быстрым.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быт в прошлом: vocabulary from everyday life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707906" y="753224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дома часто были меньше и скромнее, чем сегодня. Для описания подойдут слова house, room, kitchen, garden, а также конструкции There was a… и There were…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707906" y="446198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жильё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07906" y="4296487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особенно важны модели There was / There were и отрицания с did not have. Они помогают коротко и правильно рассказать, что было в доме, а чего не было.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707906" y="3989461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07906" y="3410672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была более простой и спокойной, но требовала больше ручного труда. Поэтому полезны прилагательные simple, quiet и old-fashioned, когда нужно описать домашний уклад.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707906" y="3103645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порядок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707906" y="2524856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Candle и fireplace показывают, как люди освещали и согревали дом. Ученик может сказать: People used candles for light. They did not have electricity in some homes.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707906" y="2217830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тепло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4707906" y="1639040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могли стоять fireplace, table, chair, bed и shelf. Эти слова помогают представить, как выглядел интерьер, когда у людей было меньше мебели и бытовых приборов.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4707906" y="1332014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 комнате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regular and irregular verbs in the module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основные глаголы темы: правильные и неправильные формы Past Simple, которые встречаются при рассказе о жизни в прошлом.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 обычно получают окончание -ed, а неправильные формы нужно запоминать отдельно.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модуля Life in the Past; учебная лексика Past Simple
</a:t>
            </a:r>
            <a:endParaRPr lang="en-US" sz="110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короткое высказывание о прошлом на английском языке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собрать простое и грамотное предложение о жизни раньше.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 прошлом и сегодня: сравнение на английском языке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школы были меньше, уроки — более формальными, а учебных книг — меньше. Дети писали ручками и карандашами, поэтому школьная работа выглядела иначе.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школы более современные, учебных материалов больше, а обучение стало удобнее и разнообразнее. Ученики легко сравнивают then and now, используя слова different, similar, easier и more modern.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предметов прошлого и настоящего по ключевым признакам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разные сферы жизни изменились по сравнению с прошлым. Особенно заметен рост скорости, удобства и количества доступных возможностей.
</a:t>
            </a:r>
            <a:endParaRPr lang="en-US" sz="1364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развивались технологии, тем быстрее становились связь, транспорт и обучение, а свободное время — более разнообразным.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по материалам модуля Life in the Past
</a:t>
            </a:r>
            <a:endParaRPr lang="en-US" sz="111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досуг детей в прошлом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spent time outdoors, играли в группе и меньше сидели дома. Для этого подходят слова games, friends, outdoors и конструкция used to play.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 улице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had less screen time, поэтому досуг был связан с движением, общением и воображением. Такое сравнение удобно для рассказа о жизни детей раньше и сейчас.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экранов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дети played after school, встречались с друзьями и продолжали играть во дворе. Это показывает, что свободное время чаще проходило активно и вместе с другими.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у детей были simple toys и homemade toys: мяч, куклы, деревянные игрушки, скакалки. Они были недорогими, но помогали придумывать много разных игр.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игрушки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напитки и повседневные привычки в прошлом
</a:t>
            </a:r>
            <a:endParaRPr lang="en-US" sz="2608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завтрак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прошлом начиналось просто: bread, milk, porridge или tea были обычным выбором. People ate simple food, потому что продукты зависели от сезона и достатка семьи. Многие блюда готовили дома, а не покупали готовыми.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без лишних перекусов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дня usually было меньше snacks, чем сейчас, поэтому breakfast, lunch и dinner имели чёткий порядок. Еда была более сытной, но выбор продуктов оставался ограниченным. Some products were rare or expensive, especially in small towns.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ужин на старой кухне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семья собиралась за столом, где могли стоять soup, vegetables и fruit. Food was often cooked at home, а кухня выглядела очень просто. Такой рассказ хорошо подходит для изображения старинной кухни или семейного обеда.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описания жизни тогда и сейчас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 слова для сравнения прошлого и настоящего и использовать их в коротких, понятных предложениях.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описывают не только предметы, но и общий образ жизни, поэтому на их основе легко строить сравнения then и now.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модуля Life in the Past; примеры составлены по материалам темы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task: короткий текст о жизни ребёнка в прошлом
</a:t>
            </a:r>
            <a:endParaRPr lang="en-US" sz="2281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небольшом тексте обычно рассказывается о ребёнке, который жил без компьютера и телефона. Это помогает понять быт прошлого через простую историю, близкую школьникам.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сюжет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важно отвечать на вопросы who, where, when и what. Они проверяют, кто действовал, где происходили события, когда это было и что случилось.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вопросы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находят в тексте формы Past Simple и замечают, как действия выражаются в прошлом. Такой поиск укрепляет навык распознавания правильных и неправильных глаголов.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глаголов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Завершающий шаг — пересказать текст в трёх-четырёх предложениях. Это показывает, что ученик понял содержание и умеет использовать новую лексику в связной речи.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пересказ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вопросами и отрицаниями в Past Simple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вопросов, отрицаний и коротких ответов в теме Life in the Past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9850" y="3337555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86875"/>
            <a:ext cx="493200" cy="394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 прошлом: слова и примеры предложений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поездки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travelled by horse and cart. Такие поездки были обычными в прошлом и часто занимали много времени, особенно если дорога была длинной или плохой.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 расстояние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was often long and tiring. Слова road, journey и station помогают описывать дорогу, расстояние и ожидание, когда люди отправлялись в поездку.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транспорт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Trains were slower than modern trains. Учащиеся могут использовать это предложение, чтобы сравнить скорость поездок раньше и сейчас и отметить изменения в удобстве.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средства передвижения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Bicycle and boat were common in some places. Этот словарь полезен для коротких рассказов о том, как люди добирались до школы, рынка или другого города.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 связь между людьми в прошлом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появления смартфонов люди чаще писали letters и postcards. Сообщения доходили медленно, поэтому адресаты нередко ждали ответа несколько дней или даже недель.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вместо сообщений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Messages arrived slowly, so communication was different from modern texting and calling. Это удобная основа для сравнения прошлого и настоящего в одном-двух простых предложениях.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настоящим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wrote letters to friends and relatives. Такие примеры показывают, как поддерживали связь между городами и странами, когда не было мгновенных звонков и чатов.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семье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важны слова post, envelope, stamp, mailbox, send и receive. Они помогают объяснить, как работала переписка и что нужно было для отправки письма.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Почтовые слова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жизнь в прошлом и сейчас: визуальное сравнение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шесть сфер повседневной жизни. Она помогает быстро увидеть, где изменения особенно заметны, и повторить слова для описания сравнений.
</a:t>
            </a:r>
            <a:endParaRPr lang="en-US" sz="146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сегодня стала более быстрой, удобной и разнообразной, особенно в транспорте, связи и обучении.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лексика темы Life in the Past; учебная схема для 5 класса
</a:t>
            </a:r>
            <a:endParaRPr lang="en-US" sz="9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грамматические модели для темы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используют, чтобы описать существование предметов и явлений в прошлом. There was подходит для одного предмета, а There were — для нескольких, например: There were no computers.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was / There were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used to + verb показывает повторяющиеся действия и привычки в прошлом. Она особенно удобна для рассказов о детстве, например: Children used to play outside after school.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+ verb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нужен для утверждений, вопросов и отрицаний о прошлом. Ученик должен уметь строить короткие предложения вроде Did people travel by car? и They didn’t have electricity in all homes.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в речи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Мини-упражнения по теме Life in the Past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на вставку правильной формы помогает закрепить Past Simple. Ученики выбирают lived, went, had или wrote в коротких предложениях, не отвлекаясь на сложный текст.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форму глагола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 по чтению учат находить нужную информацию: who, where, when, what. Формат подходит для 5 класса и поддерживает уверенность в чтении на английском языке.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 по тексту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составляют простые пары сравнений: life was quieter, transport was slower, school was different. Это развивает умение говорить о прошлом и настоящем в одном контексте.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then и now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упражнение тренирует тематическую лексику по дому, школе и транспорту. Оно помогает быстрее узнавать слова и связывать их с реальными предметами и ситуациями.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слово и картинку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слова и фразы для повторения перед итогом модуля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собирает ключевые слова и выражения, которые нужны для описания прошлого, сравнения then и now и построения простых предложений.
</a:t>
            </a:r>
            <a:endParaRPr lang="en-US" sz="1475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уверенно узнаёт эти слова, он легче понимает тексты о прошлом и сам строит простые, правильные высказывания.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модуля Life in the Past; учебные примеры
</a:t>
            </a:r>
            <a:endParaRPr lang="en-US" sz="11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модуля: что учащиеся умеют после темы Life in the Past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модуля учащиеся могут говорить о доме, школе, транспорте, еде и играх в прошлом, использовать Past Simple и сравнивать then и now в коротких, понятных высказываниях.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2026-05-30T12:20:36Z</dcterms:created>
  <dcterms:modified xsi:type="dcterms:W3CDTF">2026-05-30T12:20:36Z</dcterms:modified>
</cp:coreProperties>
</file>