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роль зрительного анализатора: ключевые темы урока
</a:t>
            </a:r>
            <a:endParaRPr lang="en-US" sz="221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даёт человеку до 80% всей поступающей информации.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зрительный анализатор и для чего он нужен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— это сложная система органов, которые превращают свет в информацию. Он состоит из глаза, зрительного нерва и мозга. Зрение жизненно важно для ориентации, общения и безопасности в повседневной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 зрачок: проводники света
</a:t>
            </a:r>
            <a:endParaRPr lang="en-US" sz="1189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прозрачная передняя часть глаза, через которую свет проникает внутрь. Зрачок регулирует количество света, пропускаемого на дальнейшие структуры, подобно диафрагме в камере.
</a:t>
            </a:r>
            <a:endParaRPr lang="en-US" sz="949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Хрусталик: фокусировка изображения
</a:t>
            </a:r>
            <a:endParaRPr lang="en-US" sz="945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изменяет свою форму для того, чтобы сфокусировать свет на сетчатке, гарантируя чёткое изображение объектов на разных расстояниях.
</a:t>
            </a:r>
            <a:endParaRPr lang="en-US" sz="1073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тело: поддержка формы
</a:t>
            </a:r>
            <a:endParaRPr lang="en-US" sz="1127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Гелеобразное вещество внутри глаза, которое удерживает глазное яблоко в форме и позволяет свету беспрепятственно доходить до сетчатки.
</a:t>
            </a:r>
            <a:endParaRPr lang="en-US" sz="1073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преобразование света в сигналы
</a:t>
            </a:r>
            <a:endParaRPr lang="en-US" sz="945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специальные клетки, которые улавливают свет и превращают его в электрические сигналы для передачи в мозг.
</a:t>
            </a:r>
            <a:endParaRPr lang="en-US" sz="1157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глаза и их роли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и роговица: защитные и оптические функции глаза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— это плотная, белая оболочка, которая защищает внутренние структуры и придаёт глазу прочность и форму. Она покрывает большую часть глаза, обеспечивая защиту от повреждений.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прозрачная часть передней поверхности глаза, играющая главную роль в преломлении света. До 70% фокусирующей силы глаза приходится именно на роговицу, что важно для чёткости зрения.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и зрачок: управление объёмом поступающего света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— цветная часть глаза с уникальным узором, отвечающая за определение цвета глаз и регулирующая световой поток. Она содержит мышцы, изменяющие размер зрачка.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— отверстие в середине радужки, диаметр которого меняется от 2 до 8 мм в зависимости от освещения. Таким образом, регулируется количество света на сетчатке для оптимального восприятия.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и стекловидное тело: функция фокусировки и поддержки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— прозрачная, эластичная линза, которая меняет форму, чтобы обеспечить резкое изображение как близких, так и удалённых предметов благодаря аккомодации.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 — прозрачная гелеобразная субстанция, заполняющая пространство внутри глаза. Она поддерживает форму глазного яблока и позволяет свету бесперебойно достигать сетчатки.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сложное устройство для восприятия света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сетчатки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состоит из десяти слоёв, включая палочки и колбочки — основные светочувствительные клетки. Палочки обеспечивают зрение при тусклом свете, а колбочки отвечают за цветовое восприятие, создавая полноценное изображение.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изображения в нервный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сетчатке формируется перевёрнутое изображение. Световые стимулы активируют фоторецепторы, которые преобразуют свет в электрические импульсы, поступающие далее в зрительный нерв для передачи в мозг.
</a:t>
            </a:r>
            <a:endParaRPr lang="en-US" sz="9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через зрительный анализатор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попадания света до обработки изображения мозгом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Зрачковый рефлекс: защита глаза от яркого света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ярком освещении зрачок быстро сужается, уменьшая поступление света. Это защищает чувствительные клетки сетчатки от повреждений и излишнего раздражения.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контролируется мышцами радужки, которые автоматически сокращаются под влиянием сигналов от светочувствительных клеток, обеспечивая быструю реакцию на резкие изменения освещения.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Аккомодация: настройка фокуса глаза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свою кривизну, чтобы сфокусироваться на объектах разной удалённости. Для близких предметов он становится более выпуклым, улучшая четкость изображения.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важен при чтении, использовании гаджетов или наблюдении за удалёнными объектами. Быстрая аккомодация помогает глазам адаптироваться к изменениям в окружающей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палочек при тусклом свете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отвечают за восприятие формы и движения при слабом освещении, обеспечивая ночное зрение. Их количество в каждом глазу достигает около 130 миллионов, что делает их главными сенсорами в темноте.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колбочек в восприятии цвета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обеспечивают цветное зрение и насчитывают примерно 7 миллионов в глазу. Они разделены на три типа, способных распознавать синий, зелёный и красный свет, что вместе создаёт полный спектр цветов.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слепота и её причины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или неправильная работа одного из типов колбочек приводит к дальтонизму — нарушению восприятия цветов. Это заболевание встречается чаще у мальчиков и влияет на распознавание оттенков.
</a:t>
            </a:r>
            <a:endParaRPr lang="en-US" sz="1109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колбочки: особенности светочувствительных клеток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нерв: магистраль сигнала к мозгу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включает около миллиона волокон, по которым нервные импульсы из сетчатки передаются к мозгу. Он является ключевым проводником в зрительном пути человека.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сигналы поступают в затылочную кору головного мозга, где происходит их обработка. Повреждения этого нерва могут привести к полной или частичной потере зрения.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зрительной информации в мозге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анализирует поступающие изображения для распознавания форм, цветов и движения, обеспечивая понимание визуального окружения.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 сетчатке перевёрнуто как по вертикали, так и по горизонтали, но мозг автоматически корректирует его положение для правильного восприятия.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информации от обоих глаз позволяет формировать объёмное и точное восприятие пространства — основа стереозрения и глубины.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глаз и причины их развития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развивается из-за удлинения глазного яблока, что приводит к фокусировке изображения перед сетчаткой и размытости удалённых объектов.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 возникает из-за неправильной формы роговицы или хрусталика, что искажает изображение и вызывает размытость зрения на всех расстояниях.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Дальнозоркость связана с укорочением глазного яблока, из-за чего изображение фокусируется за сетчаткой, вызывая затруднения при рассматривании близких предметов.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— помутнение хрусталика, снижающее его прозрачность; часто встречается у пожилых и ухудшает общую остроту зрения.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зрения: основные правила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зрения важно регулярно делать перерывы при работе за экранами и выполнять гимнастику для глаз, что снижает нагрузку и усталость.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рабочего места и полноценное питание с витаминами A, C и E способствуют укреплению глазных тканей и профилактике заболеваний.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оболочек глаза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оболочка включает склеру и роговицу, они обеспечивают защиту и поддерживают форму глазного яблока.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оболочка состоит из радужки, ресничного тела и сосудистой оболочки, регулирует поступление света и питает глазные 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оболочка — сетчатка, отвечает за восприятие света и преобразование его в нервные импульсы для передачи в мозг.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патологии зрения у детей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слепота у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— отсутствие или дефект одной из колбочек, что нарушает восприятие цветов. Раннее выявление помогает подобрать методики адаптации и поддержки в обучении.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катаракта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формирования хрусталика в период внутриутробного развития приводит к помутнению, ухудшая прозрачность и значительно снижая зрение после рождения. Требуется своевременное лечение.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Глаукома у младенцев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Редкое, но серьёзное заболевание, сопровождающееся повышением внутриглазного давления с риском повреждения зрительного нерва. Ранняя диагностика и терапия важны для сохранения зрения.
</a:t>
            </a:r>
            <a:endParaRPr lang="en-US" sz="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насекомых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обладают фасеточными глазами, состоящими из множества маленьких линз. Они обеспечивают широкий угол обзора и высокую чувствительность к движению, но низкое разрешение.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орла: высокая детализация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может различать мелкие детали на расстоянии до 2 километров благодаря огромной концентрации колбочек в сетчатке. Это позволяет ему точно охотиться с большой высоты.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зрение кошек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обладают большим количеством палочек и отражающим слоем тапетум, который усиливает свет, проходящий через сетчатку. Поэтому они успешно видят в условиях низкой освещённости.
</a:t>
            </a:r>
            <a:endParaRPr lang="en-US" sz="113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зрения у животных: сравнения с человеком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 том, что морковь значительно улучшает зрение, основан на содержании витамина A, но только сбалансированное питание действительно способствует его здоровью.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соблюдение личной гигиены предотвращают инфекции глаз и воспаления, что важно для сохранения остроты зрения.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травм глаз и контроль времени, проведённого перед экранами, помогают снизить риск нарушения зрения и утомления глаз.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визиты к офтальмологу позволяют обнаружить и своевременно лечить глазные заболевания, предохраняя зрение от необратимых повреждений.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зрении и научные факты гигиены глаз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строении и здоровье глаза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анатомии и функций глаза помогает бережно относиться к зрению. Соблюдение простых правил профилактики способствует сохранению зрения и качеству жизни на долгие годы.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2026-05-09T12:19:43Z</dcterms:created>
  <dcterms:modified xsi:type="dcterms:W3CDTF">2026-05-09T12:19:43Z</dcterms:modified>
</cp:coreProperties>
</file>