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делим, показатели вычитаем, лишнее сокращаем.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одночлена на одночлен: основные идеи и правила
</a:t>
            </a:r>
            <a:endParaRPr lang="en-US" sz="37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упрощать выражения, работать с формулами и быстро проверять, можно ли получить одночлен в ответе. Оно опирается на деление чисел, свойства степеней и сокращение общих множителей, а делитель при этом не должен быть равен нулю.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делить одночлены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числа, переменных и их степеней, записанное без знаков сложения и вычитания между множителями. Такой вид записи удобен для преобразований и сокращений.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 одночлена называется коэффициентом, а часть с переменными — буквенной частью. В записи 6×2y коэффициент равен 6, а буквы x и y образуют буквенную часть.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6×2y, -3ab, 12 m, 5a3b2. Во всех примерах переменные могут повторяться, но между множителями нет плюсов и минусов, кроме знака самого коэффициента.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равна сумме показателей всех его букв. Например, у 6×2y степень равна 3, потому что показатель x равен 2, а показатель y равен 1.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одночлена на примере 8×3y2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8×3y2 числовая часть равна 8. Именно коэффициент делят как обычное число, поэтому он обрабатывается отдельно от буквенной части.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x3y2 показывает, какие переменные входят в одночлен и с какими степенями. При делении одинаковые буквы сокращаются по правилу степеней.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переменной x показатель равен 3, у переменной y — 2. Если в делителе встречаются те же буквы, их показатели не складывают, а вычитают.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строения одночлена помогает не перепутать коэффициент и буквенную часть. Тогда легче выполнить деление аккуратно и получить правильный одночлен без лишних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одночленов, алгебра 7 класса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выполняются всегда: сначала делят коэффициенты, затем вычитают показатели одинаковых букв.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 есть основа деления одночлена на одночлен: числовая часть обрабатывается отдельно, а буквенная — по правилу степеней.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делить одночлен на одночлен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числа, буквы, затем проверка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сокращаются одинаковые буквы и как отдельно делятся коэффициенты.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общие буквы сокращаются, потому что показатели вычитаются, а коэффициент считается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«Деление одночлена на одночлен»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одинаковых буквенных оснований
</a:t>
            </a:r>
            <a:endParaRPr lang="en-US" sz="2173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всех примерах видно, что выражение становится короче, а числовая часть и показатели букв уменьшаются.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общие буквы есть в делителе, результат сохраняет только оставшиеся множители и всегда записывается проще.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 7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выражение после деления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число и на одночлен с буквой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 —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состоит только из числа, уменьшается лишь коэффициент, а буквы в ответе остаются без изменений. Например, 14×3y: 7 = 2×3y.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 — одночлен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делитель содержит буквы, сокращают одинаковые множители по правилам степеней. Так, 18a2b: 6ab = 3a, потому что общие части исчезают.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делителе нет какой-то буквы, она полностью переходит в ответ. Такой прием часто используют при упрощении выражений в задачах и формулах.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 отрицательными коэффициентами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отрицательных коэффициентов действуют обычные правила знаков: минус на плюс дает минус, а минус на минус — плюс. Сначала определяют знак, затем делят числа.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-12×2y: 3x = -4xy, 20a: (-5a) = -4, а -18m2n: (-6m) = 3mn. Знак ответа зависит только от коэффициентов.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сокращаются так же, как в положительных примерах: показатели вычитаются, а лишние множители убираются. Поэтому отрицательный знак не меняет правило для переменных.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числовая часть упрощается отдельно, а буквенная часть теряет общие степени.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степень буквенной части уменьшается, но результат остаётся одночленом.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по алгебре 7 класса.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на нескольких примерах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не дает одночлен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отсутствует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делителе есть буква, которой нет в делимом, сокращать нечего. Тогда запись вида x2: y не превращается в одночлен, потому что общая буквенная часть отсутствует.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ноль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делить ни одно число, ни одночлен на ноль. Такое действие не определено, поэтому выражение не имеет смысла ни в обычной алгебре, ни в школьной записи ответа.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становится отрицательным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буквы в делителе больше, чем в делимом, после вычитания получается отрицательное число. Например, x2: x5 даёт x−3, а это уже не одночлен.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результата полезно быстро сравнить показатели и убедиться, что каждая общая буква сокращается без отрицательных степеней. Если условие не выполняется, ответ в виде одночлена невозможен.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одночлена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условий для определения, можно ли получить одночлен в 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одночленов связано с сокращением дробей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множители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делят 12×4y2 на 4×2y, сначала убирают одинаковую числовую часть, а затем сокращают общие буквы. Остаются только те множители, которые не повторяются в делителе, поэтому ответ становится короче и аккуратнее.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работают как счётчик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в записи ведёт себя как отдельный множитель. Если одинаковых букв в делимом больше, чем в делителе, лишние множители остаются в ответе, а показатели уменьшаются на величину сокращения.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удобно мысленно или на бумаге перечёркивать одинаковые части. Такой приём помогает увидеть, почему из выражения исчезают общие множители и почему в ответе нельзя складывать показатели степеней.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283685"/>
            <a:ext cx="4094100" cy="9813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по шагам выполняется деление: сначала коэффициенты, затем показатели одинаковых букв.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получается как одночлен: деление коэффициентов сочетается с вычитанием показателей.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примеры по алгебре 7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отработки правила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на шаге работы с буквами: важно не только разделить числа, но и правильно сократить общие основания.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показателями и проверкой условий деления, а не с самим делением коэффициентов.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учебным ошибкам при изучении темы.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делении одночленов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9" y="1642900"/>
            <a:ext cx="145575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сократить громоздкую запись и быстрее получить удобный вид выражения для дальнейших преобразований и вычислений.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 и периметра одночлены часто делят, чтобы убрать общий множитель и перейти к более простой записи.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неизвестного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результат и один из множителей, деление позволяет восстановить второй множитель и проверить правильность решения.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аккуратно работать с коэффициентами, буквами и степенями, чтобы не терять важные части выражения при преобразованиях.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выполнению деления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числовые коэффициенты как обычные числа и сразу запишите получившийся знак ответа, чтобы не потерять его на следующих шагах.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общие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одинаковой буквы вычтите показатель степени делителя из показателя делимого. Так сохраняется правильное правило степеней.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лишние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какая-то буква есть только в делимом, она полностью переходит в ответ. Её показатель не изменяется, потому что делить её не на что.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знаки коэффициентов: минус на плюс даёт минус, а минус на минус даёт плюс. Для буквенных частей это правило не меняется.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 в неотрицательности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не появились ли отрицательные показатели. Если хотя бы у одной общей буквы показатель стал отрицательным, ответ нельзя записать как одночлен.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свои ответы с правильными и проверьте, что в записи не осталось отрицательных показателей.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сохраняют вид одночлена и показывают, что правило работает одинаково для чисел, букв и знаков.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по теме «Деление одночлена на одночлен».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Самопроверка: ответы к примерам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одночлена на одночлен строится на двух шагах: делим коэффициенты и вычитаем показатели одинаковых букв. Если проверять условия заранее, ответ получается быстро и без ошибок.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2026-05-30T00:25:08Z</dcterms:created>
  <dcterms:modified xsi:type="dcterms:W3CDTF">2026-05-30T00:25:08Z</dcterms:modified>
</cp:coreProperties>
</file>