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1, 2 и 3-го лица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говорит, к кому обращаются и о ком идет речь?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участников речи, заменяют повторы и делают текст короче, яснее и связнее. Они помогают сразу понять, кто говорит, к кому обращаются и о ком сообщается.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личные местоимения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лицо: я и мы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092800" y="2460985"/>
            <a:ext cx="2228336" cy="1364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я указывает на человека, который говорит о себе. Оно помогает сразу определить исполнителя действия и делает высказывание точным, коротким и понятным.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9313" y="1740775"/>
            <a:ext cx="1922193" cy="6488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— один говорящий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13775" y="2460985"/>
            <a:ext cx="2228336" cy="1364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мы обозначает говорящего вместе с другими людьми или группу, к которой он себя относит. Эта форма показывает, что действие выполняется не одним человеком.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120288" y="1740775"/>
            <a:ext cx="1922193" cy="6488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— говорящий с другими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лицо: ты и вы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ты употребляется, когда речь идет об одном собеседнике. Оно особенно часто встречается в вопросах, просьбах и диалогах, где важно прямое обращение.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собеседнику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вы может обозначать одного человека вежливо или нескольких людей сразу. Его используют при обращении к взрослым, незнакомым людям и в официальной переписке.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форма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 помогает соблюдать правила речевого этикета. В школе она часто звучит при обращении к учителю, библиотекарю, врачу, тренеру и другим взрослым.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особенно уместно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лицо: он, она, оно, они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3-го лица называют того, кто не участвует в разговоре прямо сейчас. Они помогают сообщить о человеке, животном или предмете без лишних повторов.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ком говорят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относится к существительным мужского рода, она — к женскому, оно — к среднему, а они — ко множественному числу. Так легче согласовать слова в предложении.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родом и числом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делают текст связным: вместо повторения существительного можно заменить его местоимением. Например: Мальчик вошел в класс. Он сел за парту.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местоимениям 3-го лица речь становится более естественной и менее однообразной. Они особенно полезны в рассказах, пересказах и описаниях.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Читается легче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показывает, кто участвует в речи, а число — один это предмет или несколько.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личные местоимения распределяются по трем лицам и двум числам; 3-е лицо в единственном числе дополнительно различается по роду.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7 класс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по лицам и числам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анализа местоимений в предложении.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лицо личного местоимения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местоимений в коротком тексте с повествованием и диалогом.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повествовании чаще встречаются формы 3-го лица, а в диалоге заметнее 2-е лицо; выбор зависит от речевой ситуации.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учебный текст для анализа, без реальных статистических данных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употребления личных местоимений в учебном тексте
</a:t>
            </a:r>
            <a:endParaRPr lang="en-US" sz="22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505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личных местоимений по падежам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я, меня, мне, мной помогают говорить о себе в разных падежах. Они меняются в зависимости от роли слова в предложении.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лицо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личных местоимений важно знать наизусть, чтобы правильно говорить и писать, не смешивая начальную форму с косвенными.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запоминать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он, она, они имеют особые формы: его, ему, им; ее, ей; их. Они помогают точно связывать слова в тексте.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лицо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местоимений ты, тебя, тебе, тобой падежные формы тоже меняются. Эти формы особенно часто встречаются в обращении и диалоге.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лицо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7 класс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основные падежные формы личных местоимений и избежать ошибок в 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3-го лица в косвенных падежах особенно отличаются от начальной, поэтому их нужно специально запоминать.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личных местоимений в косвенных падежах
</a:t>
            </a:r>
            <a:endParaRPr lang="en-US" sz="26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местоимения вы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вы помогает обратиться к одному человеку уважительно и спокойно. Такая форма особенно уместна при разговоре со взрослыми, незнакомыми людьми, учителями и в официальной переписке.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вежливой формы, вы обозначает сразу несколько собеседников. В этом значении местоимение часто встречается в инструкциях, сообщениях, объявлениях и обращениях к группе людей.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ко многим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и повседневной речи вы показывает такт и внимание к собеседнику. Поэтому важно выбирать эту форму, когда нужно сохранить доброжелательный и корректный тон общения.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уважения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местоимений с глаголом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местоимение подсказывает, кто выполняет действие: говорящий, собеседник или другое лицо. Поэтому по нему легко определить, в каком лице стоит глагол в предложении.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лицо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местоимения с глаголом особенно важна при выборе окончания в настоящем времени. По местоимению можно проверить форму слова и избежать ошибок в устной и письменной речи.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окончание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местоимение стоит в единственном числе, глагол тоже принимает форму единственного числа; если местоимение во множественном, форма глагола меняется соответственно. Это видно в парах: я читаю, мы читаем.
</a:t>
            </a:r>
            <a:endParaRPr lang="en-US" sz="1242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Согласуем число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показана типичная связь местоимения с формой глагола в настоящем времени.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глагола зависит от лица и числа, поэтому по местоимению можно быстро выбрать нужную форму.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русскому языку для 7 класса; условные формы настоящего времени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окончания глаголов настоящего времени
</a:t>
            </a:r>
            <a:endParaRPr lang="en-US" sz="22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личных местоимений
</a:t>
            </a:r>
            <a:endParaRPr lang="en-US" sz="2341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становится смешение форм ты и вы. Нужно учитывать ситуацию общения: вежливое обращение, разговор с учителем или незнакомым человеком требует формы вы.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и вы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формы 3-го лица: говорят его вместо ему или ей вместо её. Чтобы не ошибиться, важно определить, какое слово нужно по смыслу предложения.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падеж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местоимения иногда повторяют одно и то же существительное. Из-за этого текст звучит тяжело и однообразно, хотя местоимение помогает сделать речь короче и связнее.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повторы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местоимений 3-го лица нужно помнить о роде: он, она, оно. Неверная форма делает предложение грамматически неточным и мешает понять, о ком идёт речь.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рода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 говорящего, собеседника и объект речи, а затем выбрать правильную форму.
</a:t>
            </a:r>
            <a:endParaRPr lang="en-US" sz="112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личное местоимение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 диалоге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каждый участник говорит с позиции своей роли. Тот, кто начинает реплику, использует я или мы, а собеседник отвечает формами ты или вы.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участников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на обращении, вопросе и ответе, поэтому местоимения 2-го лица встречаются особенно часто. Они делают реплики живыми и сразу показывают, к кому обращена речь.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 ответ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диалог пересказывают, местоимения часто меняются на формы 3-го лица: он, она, они. Так текст становится связным и помогает передать содержание разговора без прямых цитат.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разговора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местоимения используются в разных речевых ситуациях и помогают строить понятные предложения.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местоимение связано с определённой ролью в общении: говорящий, собеседник или третье лицо.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«Личные местоимения 1, 2 и 3-го лица»
</a:t>
            </a:r>
            <a:endParaRPr lang="en-US" sz="124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личных местоимений в предложениях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местоимения зависит от типа текста и речевой ситуации.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преобладают формы 3-го лица, а в диалоге — 2-го; 1-е лицо чаще связано с личным рассказом или мнением.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учебный текст для сравнения рассказа и диалога
</a:t>
            </a:r>
            <a:endParaRPr lang="en-US" sz="120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личных местоимений в тексте-рассказе и диалоге
</a:t>
            </a:r>
            <a:endParaRPr lang="en-US" sz="22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личных местоимений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указывают на того, кто говорит, кто слушает и о ком идёт речь. Благодаря этому они помогают быстро понять смысл предложения без лишних повторов.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речи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делятся на 1-е, 2-е и 3-е лицо. Лицо показывает, какую роль выполняет слово в общении: говорящий, собеседник или третье лицо.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лицам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могут стоять в единственном и множественном числе. Эта форма помогает точно передавать, идёт ли речь об одном человеке или о нескольких.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числам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изменяются по падежам, а местоимения 3-го лица в единственном числе ещё и по родам: он, она, оно. Это делает их формы особенно важными для грамотной речи.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 и роду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местоимения: коротко о главном
</a:t>
            </a:r>
            <a:endParaRPr lang="en-US" sz="2672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помогают точно назвать участников речи, связать предложения и выбрать нужную форму глагола. Если помнить о лице, числе, падеже и роде, писать и говорить станет намного легче.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2026-05-28T18:48:21Z</dcterms:created>
  <dcterms:modified xsi:type="dcterms:W3CDTF">2026-05-28T18:48:21Z</dcterms:modified>
</cp:coreProperties>
</file>