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метод формирования организмов человеком для нужд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Дарвина об искусственном отборе: обзор и ключевые идеи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половине XIX века возрастающий интерес к изменчивости и наследственности породил новые методы наблюдений. Практические знания сельских жителей и ученых легли в основу системного подхода Чарльза Дарвина к эволюционным процессам и селекции.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теории искусственного отбора в XIX веке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— исследователь и новатор
</a:t>
            </a:r>
            <a:endParaRPr lang="en-US" sz="2161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Родившись в 1809 году в Англии, Дарвин изучал медицину и теологию, однако его истинным увлечением стало естествознание. Эти знания стали фундаментом будущих исследований эволюции.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«Происхождение видов» — ключевой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была опубликована книга Дарвина, в которой он впервые обосновал важность искусственного отбора как силы, формирующей новую жизнь наряду с естественным отбором.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голубями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опыты по гибридизации домашних голубей позволили Дарвину проследить наследование признаков, убедиться в роли селекции и сделать важные выводы для биологии.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процесс выбора человеком особей с желательными признаками для дальнейшего размножения и улучшения пород или сортов.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направлен на закрепление полезных свойств, важных для человека, таких как продуктивность, внешний вид или устойчивость к болезням.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 естественного отбора состоит в ориентации на интересы человека, а не на выживание в природе, что ускоряет процесс изменений.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искусственного отбора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54" y="2542496"/>
            <a:ext cx="2130020" cy="20946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5341" y="2542496"/>
            <a:ext cx="2130020" cy="20946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6404" y="2542496"/>
            <a:ext cx="2130020" cy="20946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2654" y="2542496"/>
            <a:ext cx="2130020" cy="20946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7650" y="803000"/>
            <a:ext cx="85242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Животноводческие примеры искусственного отбора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29764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коровы голштинской породы
</a:t>
            </a:r>
            <a:pPr algn="l" indent="0" marL="0">
              <a:lnSpc>
                <a:spcPct val="130039"/>
              </a:lnSpc>
              <a:buNone/>
            </a:pPr>
            <a:r>
              <a:rPr lang="en-US" sz="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увеличения производства молока селекционеры специально отбирали коров с лучшими признаками, создав породу с высокой продуктивностью и приспособленностью к фермерским условиям.
</a:t>
            </a:r>
            <a:endParaRPr lang="en-US" sz="913" dirty="0"/>
          </a:p>
        </p:txBody>
      </p:sp>
      <p:sp>
        <p:nvSpPr>
          <p:cNvPr id="14" name="Text 3"/>
          <p:cNvSpPr txBox="1"/>
          <p:nvPr/>
        </p:nvSpPr>
        <p:spPr>
          <a:xfrm>
            <a:off x="2433934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собак с заданным характером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Лабрадоры и болонки выведены путем отбора особей с определённым поведением и внешними качествами для охоты или компаньонства.
</a:t>
            </a:r>
            <a:endParaRPr lang="en-US" sz="1116" dirty="0"/>
          </a:p>
        </p:txBody>
      </p:sp>
      <p:sp>
        <p:nvSpPr>
          <p:cNvPr id="15" name="Text 4"/>
          <p:cNvSpPr txBox="1"/>
          <p:nvPr/>
        </p:nvSpPr>
        <p:spPr>
          <a:xfrm>
            <a:off x="456499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Мериносы — овцы с густой шерстью
</a:t>
            </a:r>
            <a:pPr algn="l" indent="0" marL="0">
              <a:lnSpc>
                <a:spcPct val="130039"/>
              </a:lnSpc>
              <a:buNone/>
            </a:pPr>
            <a:r>
              <a:rPr lang="en-US" sz="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добились повышения качества шерсти, отбирая особей с более плотным и длинным ворсом, что увеличило коммерческую ценность породы.
</a:t>
            </a:r>
            <a:endParaRPr lang="en-US" sz="980" dirty="0"/>
          </a:p>
        </p:txBody>
      </p:sp>
      <p:sp>
        <p:nvSpPr>
          <p:cNvPr id="16" name="Text 5"/>
          <p:cNvSpPr txBox="1"/>
          <p:nvPr/>
        </p:nvSpPr>
        <p:spPr>
          <a:xfrm>
            <a:off x="670124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Яичные породы кур леггорн и род-айленд
</a:t>
            </a:r>
            <a:pPr algn="l" indent="0" marL="0">
              <a:lnSpc>
                <a:spcPct val="130039"/>
              </a:lnSpc>
              <a:buNone/>
            </a:pPr>
            <a:r>
              <a:rPr lang="en-US" sz="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породы выводили для улучшения яйценоскости, используя отбор наиболее продуктивных кур и закрепляя желаемые качества потомства.
</a:t>
            </a:r>
            <a:endParaRPr lang="en-US" sz="10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00" y="2398540"/>
            <a:ext cx="1979700" cy="17341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050" y="3097414"/>
            <a:ext cx="1979700" cy="17341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75" y="2557292"/>
            <a:ext cx="1979700" cy="17341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2625" y="1615988"/>
            <a:ext cx="1979700" cy="17341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62844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под влиянием искусственного отбора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03987" y="1633250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сорта пшеницы И. В. Мичурина
</a:t>
            </a:r>
            <a:pPr algn="l" indent="0" marL="0">
              <a:lnSpc>
                <a:spcPct val="115000"/>
              </a:lnSpc>
              <a:buNone/>
            </a:pPr>
            <a:r>
              <a:rPr lang="en-US" sz="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учёный создавал сорта пшеницы, способные противостоять болезням и неблагоприятным условиям, с помощью тщательно контролируемого отбора.
</a:t>
            </a:r>
            <a:endParaRPr lang="en-US" sz="860" dirty="0"/>
          </a:p>
        </p:txBody>
      </p:sp>
      <p:sp>
        <p:nvSpPr>
          <p:cNvPr id="10" name="Text 3"/>
          <p:cNvSpPr txBox="1"/>
          <p:nvPr/>
        </p:nvSpPr>
        <p:spPr>
          <a:xfrm>
            <a:off x="2509038" y="2328925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и крупные сорта яблок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выводили яблоки с улучшенными вкусовыми качествами и размером плодов, усиливая желанные признаки путём последовательного отбора.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722588" y="1793712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томатов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томатов различной формы и величины, от мелких черри до крупных мясистых плодов, основано на искусственном отборе с учётом потребительских предпочтений.
</a:t>
            </a:r>
            <a:endParaRPr lang="en-US" sz="898" dirty="0"/>
          </a:p>
        </p:txBody>
      </p:sp>
      <p:sp>
        <p:nvSpPr>
          <p:cNvPr id="12" name="Text 5"/>
          <p:cNvSpPr txBox="1"/>
          <p:nvPr/>
        </p:nvSpPr>
        <p:spPr>
          <a:xfrm>
            <a:off x="6852613" y="853137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с повышенной урожайностью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особей с иммунитетом к фитофторе и высокой продуктивностью привёл к созданию сортов, более устойчивых и выгодных для выращивания.
</a:t>
            </a:r>
            <a:endParaRPr lang="en-US" sz="8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активно работали над созданием новых пород, расширяя видовое разнообразие домашних животных.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пород резко выросло, что отражает эффективность и направленность искусственного отбора в последние два столетия.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селекционных регистров,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пород домашних животных (XVIII–XXI вв.)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сортов и пород с полезными характеристиками для повышения продуктивности и устойчивости к вредителям или болезням.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максимальной урожайности и удоя для увеличения экономической выгоды от сельского хозяйства.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декоративных качеств растений и животных для эстетических и коммерческих целей.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организмов к климатическим условиям и особенностям региона для устойчивого выращивания и производства.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искусственного отбора в интересах человека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671473"/>
            <a:ext cx="3962400" cy="23483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по ключевым критериям, показывая особенности каждого типа отбора.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управляет искусственным отбором, ускоряя и направляя эволюционные изменения для своих нужд.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искусственного и естественного отбора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искусственного отбора: массовый и индивидуальный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заключается в выборе и размножении всех особей с нужными признаками из группы, что позволяет быстро улучшить популяцию в целом без детального анализа каждой особи.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наиболее ценных по характеристикам особей для целенаправленного скрещивания с целью закрепления желательных признаков в потомстве и создания новых пород.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повторные скрещивания
</a:t>
            </a:r>
            <a:pPr algn="l" indent="0" marL="0">
              <a:lnSpc>
                <a:spcPct val="130039"/>
              </a:lnSpc>
              <a:buNone/>
            </a:pPr>
            <a:r>
              <a:rPr lang="en-US" sz="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перекрещивания разных линий и повторного скрещивания для усиления и закрепления признаков, обеспечивая стабильность и разнообразие селекционных достижений.
</a:t>
            </a:r>
            <a:endParaRPr lang="en-US" sz="108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опирается на передачу наследуемых признаков от родителей к потомству, что позволяет закреплять желаемые качества, например, окрас шерсти или форму плодов.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наследственности и генетики в искусственном отборе
</a:t>
            </a:r>
            <a:endParaRPr lang="en-US" sz="2327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признаки проявляются у потомков чаще, в то время как рецессивные требуют определённого сочетания, что важно учитывать при планировании селекционных скрещиваний.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выделил генетические основы наследования, подкрепляя свои наблюдения экспериментами с животными и растениями, что заложило фундамент современной селекции.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систематизировал многочисленные наблюдения своих предшественников и современников по наследуемым изменениям в домашних животных и растениях.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обобщил опыт селекционеров из Англии, Франции и России, показав, что искусственный отбор лежит в основе формирования новых форм.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работы доказали, что человек может целенаправленно создавать новые породы и сорта, значительно влияя на развитие сельского хозяйства и биологии.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Чарльза Дарвина в развитие отечественной и мировой селекции
</a:t>
            </a:r>
            <a:endParaRPr lang="en-US" sz="213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исследовал более пятнадцати пород домашних голубей, анализируя их наследственные признаки, такие как форма клюва, размер и окраска перьев.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проводил скрещивания, чтобы проследить, какие признаки и как передаются потомству и как они закрепляются с каждым поколением.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подтвердили, что систематический отбор необходим для устойчивого закрепления новых признаков в популяции.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как объект экспериментов Дарвина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достижения обеспечивают более высокое качество продукции и разнообразие, улучшая жизнь человека и взаимодействие с природой.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дикими и одомашненными растениями проявляются в размерах, вкусе и декоративных свойствах, что важно для сельского хозяйства и питания.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привёл к появлению современных пород собак, обладающих разными качествами и полезными характеристиками для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Путём селекции были выведены улучшенные формы кукурузы, капусты и моркови с повышенной продуктивностью и устойчивостью к заболеваниям.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и искусственный отбор: примеры и значение
</a:t>
            </a:r>
            <a:endParaRPr lang="en-US" sz="2323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 селекции: возможности и диапазон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признаков в пшенице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широкой изменчивости пшеницы позволяет селекционерам создавать сорта с разной высотой колосьев, устойчивостью к засухе и качеством зерна. Благодаря этому развивается сельское хозяйство в разных климатических зонах.
</a:t>
            </a:r>
            <a:endParaRPr lang="en-US" sz="106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в породах голубей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пород голубей различаются по цвету, форме и размерам, что демонстрирует широкий диапазон наследуемых признаков и потенциал для искусственного отбора в конкретных племенных целях.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как ресурс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— ключевой ресурс, позволяющий создавать новые породы домашних животных с улучшенными качествами, адаптированными к изменяющимся условиям среды.
</a:t>
            </a:r>
            <a:endParaRPr lang="en-US" sz="10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работает в пределах генетического потенциала вида, невозможно создать признаки, отсутствующие в наследственном материале.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искусственного отбора: биологические ограничения
</a:t>
            </a:r>
            <a:endParaRPr lang="en-US" sz="2243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желаемые признаки сложно закрепить из-за сложных взаимодействий генов и наследственных механизмов, ограничивающих эффективность отбора.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границы определяют максимальный уровень селекционных улучшений, который можно достичь в рамках данного вида или популяции.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искусственного отбора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формирования новых признаков в популяциях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искусственного отбора на эволюционные изменения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появления новых признаков
</a:t>
            </a:r>
            <a:pPr algn="l" indent="0" marL="0">
              <a:lnSpc>
                <a:spcPct val="130039"/>
              </a:lnSpc>
              <a:buNone/>
            </a:pPr>
            <a:r>
              <a:rPr lang="en-US" sz="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позволяет значительно быстрее появляться новым изменениям в популяциях, которые в природе развиваются медленно. Примером служат породы собак с выделенными качествами.
</a:t>
            </a:r>
            <a:endParaRPr lang="en-US" sz="1136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с естественным отбором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направления отбора различаются, и искусственный, и естественный отбор приводят к закреплению новых признаков, адаптируя организмы к нагрузкам человека или среды соответственно.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сортов капусты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селекции были получены многочисленные сорта капусты с разными формами кочанов и устойчивостью к неблагоприятным условиям, что иллюстрирует влияние искусственного отбора на эволюцию.
</a:t>
            </a:r>
            <a:endParaRPr lang="en-US" sz="11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остаётся основой для создания высокоурожайных культур и продуктивных пород животных, что обеспечивает продовольственную безопасность.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технологии, включая генные модификации и биотехнологии, расширяют возможности селекторов и ускоряют процесс улучшения организмов.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применяется в фармакологии для создания лекарственных растений и генно-инженерных продуктов, улучшая здоровье и качество жизни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профессий, таких как генетик-селекционер и агроном-биотехнолог, подчёркивает важность науки в развитии сельского хозяйства и медицины.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искусственного отбора и новые технологии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подчеркнул роль человека в формировании новых форм жизни, заложив основу для селекции и биологического прогресса, что остаётся актуальным для науки и общества в настоящем времени.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Дарвина и современная селекция: ключевое значение искусственного отбора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2026-05-08T05:17:41Z</dcterms:created>
  <dcterms:modified xsi:type="dcterms:W3CDTF">2026-05-08T05:17:41Z</dcterms:modified>
</cp:coreProperties>
</file>