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знания в Древней Европе
</a:t>
            </a:r>
            <a:endParaRPr lang="en-US" sz="3975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рождалась из жизни: путешествий, торговли, походов и наблюдений. Греки и римляне учились сравнивать места и составлять карты.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Древней Европы были нужны знания о Земле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Торговцам важно было понимать, где порты и безопасные маршруты. Морякам — знать берега, ветры и опасные участки. Правителям и воинам — ориентироваться в дорогах, границах, горах и реках. Больше всего сведений было в Греции, Риме, Египте, Малой Азии и у Средиземного моря.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древние люди узнавали новые земли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получали сведения через личные наблюдения, рассказы путешественников и записи в книгах. Так накапливались знания о местности, природе и правилах пути.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запоминали берега, гавани и опасные камни. Купцы учились распознавать названия городов, расстояния и товары, которые встречались в разных странах.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походы тоже работали как источник информации: собирали данные о дорогах, реках, горах и о народах. Эти сведения связывали Европу и части Азии.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главный путь для обмена знаниями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Средиземное море объединяло ключевые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Средиземное море связывало Грецию, Италию, Египет, Малую Азию и север Африки. По морю перевозили зерно, масло, вино, глиняную посуду и металлы.
</a:t>
            </a:r>
            <a:endParaRPr lang="en-US" sz="1157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 безопасность путешествий на побережье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грузами передавали новости о новых землях. Через морские маршруты люди узнавали о портах, островах, течениях и опасных участках побережья.
</a:t>
            </a:r>
            <a:endParaRPr lang="en-US" sz="11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учебное обобщение по роли центров эллинистического мира; точные доли в источниках не приведены.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географических знаний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Картографии и исследования быстрее всего развивались там, где были учёные, библиотеки и оживлённая торговля.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влияния имели центры, соединяющие знания и морские контакты: они давали и данные, и способы их проверять.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26257"/>
            <a:ext cx="353400" cy="31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26292"/>
            <a:ext cx="353400" cy="31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41999"/>
            <a:ext cx="353400" cy="282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Геродот — путешественник и собиратель сведений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как источник 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Геродот жил в V веке до н. э. и много путешествовал по Египту, Малой Азии, Скифии и районам Черного моря. Он собирал наблюдения, которые иначе не узнать из книг.
</a:t>
            </a:r>
            <a:endParaRPr lang="en-US" sz="1228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рассказов разных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записывал истории людей о природе, обычаях и жизни разных народов. Так сведения превращались в связанное повествование, полезное для понимания стран.
</a:t>
            </a:r>
            <a:endParaRPr lang="en-US" sz="1165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сомнение к слухам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трудах встречались точные наблюдения о реках, климате и местности. Одновременно присутствовали легенды и неточные сведения, что показывает границу между наблюдением и преданием.
</a:t>
            </a:r>
            <a:endParaRPr lang="en-US" sz="1129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 изучению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Геродота стали важным шагом к изучению стран и народов. Они помогали сравнивать описания разных мест и постепенно превращать знания в более систематичные.
</a:t>
            </a:r>
            <a:endParaRPr lang="en-US" sz="12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252 000 стадиев
</a:t>
            </a:r>
            <a:endParaRPr lang="en-US" sz="6713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сообщения об оценках Эратосфена (по пересказам в более поздних источниках).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из Кирены предложил оценку длины окружности Земли. Его число близко к реальному, поэтому шаг оказался смелым и научным.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расчёт помогал проверить, что Землю можно описывать числом, а не только рассказом.
</a:t>
            </a:r>
            <a:endParaRPr lang="en-US" sz="26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146254"/>
            <a:ext cx="3432300" cy="18322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древнегреческие и римские географы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фигур показывает, как идеи переходили от описаний к расчетам и картам.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сбора рассказов к измерениям и координатам показывает рождение научной картографии на основе накопленных наблюдений.
</a:t>
            </a:r>
            <a:endParaRPr lang="en-US" sz="1145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сведениям из античной и учебной литературы о географах.
</a:t>
            </a:r>
            <a:endParaRPr lang="en-US" sz="7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Страбон и описание Римского мира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Страбон рассматривал Европу как пространство городов, дорог, рек и плодородных земель. В его текстах можно увидеть, как устроены разные области Римской державы.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об Италии, Греции, Галлии, Иберии и других регионах. Природные условия у него связаны с тем, чем занимались жители и как они жили.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описания помогали лучше понимать жизнь людей на расстоянии. Благодаря этому география становилась не просто списком мест, а картиной взаимосвязей.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древняя карта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действий от наблюдений к проверяемому изображению мира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Птолемея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 долгота на древней карте
</a:t>
            </a:r>
            <a:pPr algn="ctr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Клавдий Птолемей жил во II веке н. э. и стремился сделать карты точнее, чем раньше. Он использовал координатный подход: широту и долготу. Благодаря этому можно было точнее показывать, где находятся города, моря и страны. На таких схемах легче сравнивать разные участки Земли.
</a:t>
            </a:r>
            <a:endParaRPr lang="en-US" sz="848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линий: ориентир для путешествий
</a:t>
            </a:r>
            <a:pPr algn="ctr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карту с «сеткой» линий: она помогает не просто рисовать берега, а размещать объекты в системе координат. Птолемейский принцип делал карту более «измеримой». Когда меняется точка наблюдения, сетка сохраняет смысл и позволяет переносить сведения на бумагу аккуратнее.
</a:t>
            </a:r>
            <a:endParaRPr lang="en-US" sz="831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Средиземное море как центр картографического внимания
</a:t>
            </a:r>
            <a:pPr algn="ctr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многих картах того времени Средиземное море оказывается в центре внимания, потому что именно там шли активные торговля и мореплавание. Птолемейские карты показывали Европу и Северную Африку в связке с морскими путями. Такой взгляд объединял географию с практикой — ориентирами для движения и обмена.
</a:t>
            </a:r>
            <a:endParaRPr lang="en-US" sz="7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оценки из учебной традиции по истории географии; значения в диаграмме — условная шкала для сравнения.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территории были изучены лучше всего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земли к морским путям и торговым маршрутам, тем больше накапливалось точных описаний берегов, портов и расстояний.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Средиземноморьем и севером объясняется не только расстоянием, но и тем, как часто туда попадали торговцы и моряки с проверяемыми сведениями.
</a:t>
            </a:r>
            <a:endParaRPr lang="en-US" sz="11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римляне использовали географические знания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администрация и армия опирались на карту местности: дороги, мосты и лагеря строились так, чтобы войска могли быстро двигаться и снабжаться.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играли реки Рейн и Дунай, а также горные проходы в Альпах и Апеннинах: по ним решали, где легче контролировать территорию.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на Средиземном море связывали провинции морскими маршрутами. Географические сведения помогали выбирать удобные стоянки и учитывать характер береговой линии.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купцов география работала как «план доставки»: реки и сухопутные связки между регионами сокращали путь товара, а понятные границы облегчали торговлю.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418086"/>
            <a:ext cx="3432300" cy="12568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по истории древней географии.
</a:t>
            </a:r>
            <a:endParaRPr lang="en-US" sz="752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горы в древней географии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природные объекты влияли на жизнь людей: границы, пути, трудности передвижения и значение для хозяйства.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чаще выступали как «маршруты» и границы, а горы — как естественные барьеры, задающие границы и направления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119" y="1456923"/>
            <a:ext cx="614400" cy="5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126" y="2783662"/>
            <a:ext cx="614400" cy="546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126" y="4055814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древние европейцы знали о севере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15732" y="1347111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и туманные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Британии знали больше по отдельным описаниям и слухам. Берега часто представлялись туманными и холодными, а детальные сведения о внутренних районах почти отсутствовали.
</a:t>
            </a:r>
            <a:endParaRPr lang="en-US" sz="838" dirty="0"/>
          </a:p>
        </p:txBody>
      </p:sp>
      <p:sp>
        <p:nvSpPr>
          <p:cNvPr id="11" name="Text 3"/>
          <p:cNvSpPr txBox="1"/>
          <p:nvPr/>
        </p:nvSpPr>
        <p:spPr>
          <a:xfrm>
            <a:off x="2215732" y="2680694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море: путь для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Балтийское море сведения приходили главным образом от тех, кто плавал по торговым маршрутам. Это влияло на географию: лучше описывали прибрежные точки, чем глубь материка.
</a:t>
            </a:r>
            <a:endParaRPr lang="en-US" sz="838" dirty="0"/>
          </a:p>
        </p:txBody>
      </p:sp>
      <p:sp>
        <p:nvSpPr>
          <p:cNvPr id="12" name="Text 4"/>
          <p:cNvSpPr txBox="1"/>
          <p:nvPr/>
        </p:nvSpPr>
        <p:spPr>
          <a:xfrm>
            <a:off x="2215732" y="3973379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Скандинавия: данные поступали редко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Скандинавии информации было очень мало, потому что туда попадали немногие торговцы и путешественники. Часть знаний приносили походы и рассказы людей, видевших север лично.
</a:t>
            </a:r>
            <a:endParaRPr lang="en-US" sz="8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распределение, отражающее типичные источники знаний в древности; значения в диаграмме — условные.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появлялись географические сведения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 морских путешествий и торговли накапливались быстрее: по морским маршрутам люди перемещались чаще и чаще возвращались с новостями.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морских источников объясняет, почему берега и порты были известны лучше внутренних районов.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древних знаниях были ошибки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географы не располагали точными приборами для измерения расстояний и положений. Поэтому данные о «сколько и где» часто получались приблизительными.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доходили медленно, а между рассказчиком и читателем проходило время. По этой причине одни и те же события могли пересказываться по-разному и постепенно искажаться.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авторы дополняли сведения легендами и историями о чудесных существах. Даже при таких неточностях книги и карты помогали сравнивать версии и уточнять представления о Земле.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наблюдения и расчёты превращали знания в науку
</a:t>
            </a:r>
            <a:endParaRPr lang="en-US" sz="2264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от практики к описаниям и картам в древней традиции географических знаний.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греки и римляне связывали карту с реальными местами: они старались соотносить изображения на бумаге с тем, что видели путешественники и мореходы.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внимание к рекам, горам и морским путям помогло сформировать устойчивый подход: природные объекты рассматривались не отдельно, а как часть жизни и маршрутов людей.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Древней Европы для современной географии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Эратосфена, Страбона и Птолемея становились точками опоры для более поздних ученых. На их основе можно было уточнять, дополнять и перепроверять сведения.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приемы описания местности, включая использование картографических схем и систематизацию данных, превратились в основу для будущей картографии и географических учебников.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3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родилась из практики — и стала наукой благодаря наблюдениям
</a:t>
            </a:r>
            <a:endParaRPr lang="en-US" sz="4301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знания в Древней Европе выросли из практической жизни: мореплавания, торговли, путешествий и войн. Греки дали первые научные сведения, римляне расширили территорию и дороги, а Птолемей сделал карты точнее.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2026-05-12T23:26:52Z</dcterms:created>
  <dcterms:modified xsi:type="dcterms:W3CDTF">2026-05-12T23:26:52Z</dcterms:modified>
</cp:coreProperties>
</file>