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954238"/>
            <a:ext cx="41433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открывает смысл, помогает мыслить, говорить и понимать.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3375" y="1127875"/>
            <a:ext cx="5853600" cy="1652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его значение
</a:t>
            </a:r>
            <a:endParaRPr lang="en-US" sz="3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значение слова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значения слово звучит, но не объясняет мысль. На уроках русского языка это особенно важно: одно и то же слово может быть знакомым, но в другом тексте — совсем новым.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— это часть языка, которая называет всё вокруг: предметы, действия, признаки и даже чувства. Оно помогает человеку не молчать, а передавать мысль точно и понятно.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слова есть звучание, написание и значение. Эти три части связаны между собой, как ключ, который открывает смысл. Если значения нет, слово не помогает понять сообщение.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бывают короткие и длинные, простые и сложные. Но главное у любого слова одно: оно связывает мир звуков с миром смысла и делает общение возможным.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67" y="302315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34740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лексическое значение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отвечает на вопрос: что именно называет слово. Например, слово «карандаш» обозначает школьную принадлежность, а «бежать» — быстро двигаться.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слово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называют предметы, другие — действия, третьи — признаки. Благодаря этому речь становится точной: мы сразу понимаем, о чём идёт разговор.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слова по значению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смысл слова неизвестен, его можно проверить в толковом словаре. Там дают краткое объяснение и помогают не перепутать похожие по звучанию слова.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значение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«добрый» помогает увидеть не предмет, а черту характера. Оно вызывает образ человека, который умеет заботиться, помогать и говорить ласково. Такое слово делает описание тёплым и понятным даже без рисунка.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о человеке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 слово «мяч», он легко представляет круглый предмет для игры. В голове сразу появляется знакомая картина: весёлый урок, двор или спортивная площадка, где можно бежать, ловить и смеяться.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на странице и в воображении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рисует картину в голове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— это обычный, привычный смысл слова. Именно его мы сначала узнаём в речи и в словаре, когда слово называется так, как принято в языке.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появляется, когда слово используют не буквально, а по сходству или для образности. Так речь становится ярче, а картинка — интереснее для воображения.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Переносные значения часто встречаются в стихах, сказках, загадках и шутках. Они помогают автору говорить не только точно, но и красиво, с настроением.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«золотые руки» не означает руки из золота. Так говорят о человеке, который умеет многое делать очень ловко, аккуратно и с умом.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становится многозначным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называет какой-то знакомый предмет или часть предмета. Например, «лист» — это лист дерева, и значение сразу понятно.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Одно слово — один образ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это же слово начинают использовать для похожего предмета. Так «лист» становится ещё и листом тетради: он тоже плоский и тонкий.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новое сходство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Значений становится несколько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слово получает несколько связанных значений. Это делает речь короче и удобнее, а язык — богаче и интереснее.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50" y="175685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600" y="1782850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7350" y="1756850"/>
            <a:ext cx="468000" cy="46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омонимы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998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выглядят одинаково, но означают разное. Без предложения их легко перепутать, поэтому важно не смотреть только на одно слово, а читать весь текст.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2097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пишутся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5360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слова подсказывают смысл. Если рядом есть «дверь», то ключ — это предмет. Если рядом «задача», то речь уже о подсказке к решению.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6347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соседство слов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073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омоним, нужно учитывать весь смысл предложения. Тогда слово «лук» окажется либо овощем, либо оружием, и путаница быстро исчезнет.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69172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контекст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называют одно и то же или очень похожее, но оттенок значения у них может быть разным. Поэтому слово нужно выбирать не наугад, а по точности.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слова «красивый», «прекрасный» и «чудесный» близки по смыслу. Они помогают описать предмет по-разному и делают речь более выразительной и живой.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полезны ещё и тем, что не дают словам повторяться слишком часто. Текст становится легче читать, а слушать его — гораздо приятнее.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— слова, близкие по смыслу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сравнивать признаки и действия через противоположность: высокий — низкий, горячий — холодный. Так значение слова запоминается быстрее и точнее.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«Слово и его значение»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паре показывают смысл друг друга особенно ясно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понять слово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вокруг незнакомого слова работают как маленькие подсказки. Они показывают, о предмете идёт речь, о действии или о другом значении.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одно и то же слово в разных предложениях может пониматься по-разному. Внимательное чтение помогает не перепутать смысл и не попасть в ловушку текста.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значение незнакомого слова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способ: от чтения предложения к проверке значения в толковом словаре.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объясняет, что означает слово. В нём можно найти короткое и точное толкование, которое помогает не гадать, а понимать смысл уверенно.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рядом со словом часто есть пример употребления. Он показывает, как слово работает в предложении и в какой ситуации его лучше использовать.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значение слова кажется непонятным, словарь становится настоящим помощником. Он учит читать внимательнее и выбирать слова точнее.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различать похожие слова. Иногда они звучат почти одинаково, но обозначают совсем разное, и здесь без проверки легко ошибиться.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03810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468" y="2943103"/>
            <a:ext cx="449888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68903"/>
            <a:ext cx="464400" cy="4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создают настроение текста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звучит сильно и тревожно. Оно сразу создаёт ощущение движения, опасности и напряжения, будто в небе вот-вот загремит гром.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звучит тихо и мягко. Оно помогает представить спокойную, почти секретную речь, словно кто-то делится важной новостью по секрету.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Шёпот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сделать текст радостным и лёгким. Тогда чтение вызывает улыбку, а герои кажутся дружелюбными и очень живыми.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Веселье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создают тайну и интерес. Они будто приоткрывают дверцу, но не показывают всё сразу, поэтому хочется читать дальше.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 берут слова с несколькими значениями, подбирают синонимы и антонимы, чтобы речь звучала точнее и красивее. Так текст становится живым и запоминающимся.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становятся ярче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и шутках смысл часто спрятан за намёком. Читателю нужно догадаться, что именно имел в виду автор, и это делает чтение особенно интересным.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 в тексте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писатели и поэты играют значением слов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читают слишком быстро и не замечают важную подсказку в предложении. Тогда легко выбрать неверное значение и исказить смысл всего высказывания.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бывают при понимании слов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путаница возникает с омонимами, незнакомыми словами и словами, которые похожи по звучанию. Они могут выглядеть знакомыми, но означать совсем другое.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полезно перечитать предложение и посмотреть на соседние слова. Если нужно, стоит заглянуть в словарь — он быстро всё расставит по местам.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точное слово для высказывания
</a:t>
            </a:r>
            <a:endParaRPr lang="en-US" sz="2869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подобрать слово по смыслу, настроению и точности, а при необходимости заменить повтор синонимом.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в общении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выбрано точно, собеседник быстрее понимает мысль без лишних вопросов. Это помогает говорить ясно, спокойно и по делу.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слово может изменить просьбу, ответ или сообщение. Из-за этого появляется недоразумение, хотя говорящий хотел сказать совсем другое.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значение слова особенно важно в школе, дома и в разговоре с друзьями. Оно помогает быть внимательным и уважительным к другим.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и понятные слова делают разговор дружелюбным. С ними людям легче слушать друг друга и не ссориться по пустякам.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ручка,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мы часто слышим привычные слова. Урок — это занятие, ручка — школьная принадлежность, а класс — помещение или группа учеников.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меняет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 других выражениях эти же слова могут звучать по-новому. Слово урок в выражении урок жизни уже говорит не о расписании, а о важном опыте.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понятным только тогда, когда мы знаем его значение. Контекст, словарь, синонимы, антонимы и переносный смысл помогают читать и говорить точно, ясно и интересно.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раскрывает смысл речи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2026-05-21T22:42:30Z</dcterms:created>
  <dcterms:modified xsi:type="dcterms:W3CDTF">2026-05-21T22:42:30Z</dcterms:modified>
</cp:coreProperties>
</file>