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 белән хәбәр: как они живут в предложении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найти ия и хәбәр, даже если слова поменялись местами.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разговор о предложении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передаёт законченную мысль. В нём легко найти, кто действует и что происходит: для этого важны ия и хәбәр. Иногда русский язык немного переставляет слова, но смысл подсказывает верный ответ.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 — это главный член предложения, который называет того, о ком говорится. Это может быть человек, животное, предмет или явление природы.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ия выражается существительным или местоимением: мальчик, кошка, ветер, он, мы. Эти слова отвечают на вопросы «кто?» и «что?».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ия, сначала задают вопрос к слову и проверяют, о ком или о чём сообщает предложение. Так искать намного легче.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ия
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45" y="1804000"/>
            <a:ext cx="394800" cy="3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130" y="1804000"/>
            <a:ext cx="394800" cy="39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3668" y="3336371"/>
            <a:ext cx="394800" cy="39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Сообщает действие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Хәбәр показывает, что делает ия: читает, бежит, светит, рисует. Без него предложение будто остаётся без движения, как игрушка на полке.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состояние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хәбәр рассказывает не о действии, а о состоянии или признаке: тихо, рад, готов, спокоен. Тогда мы понимаем, каким является ия.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 вопросы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хәбәр, задают вопросы «что делает?», «что происходит?», «каков?». Ответ помогает быстро увидеть главное действие или признак в предложении.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хәбәр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спокойном сообщении обычно сначала называют ия. Так сразу понятно, о ком или о чём идёт речь.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Итог звучит ясно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— самый привычный и удобный для чтения, письма и первых упражнений. Он помогает быстро уловить смысл без лишних догадок.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хәбәр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ия чаще ставят хәбәр. Он сообщает действие, событие или признак и делает предложение понятным с первого прочтения.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порядок слов в русском предложении
</a:t>
            </a:r>
            <a:endParaRPr lang="en-US" sz="26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на площадке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мальчик бежит к качелям и смеётся. К такому изображению подходит предложение «Мальчик играет». Ия называет героя, а хәбәр показывает его действие.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у окна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свернулась клубком и тихо спит на подоконнике. Здесь легко подобрать предложение «Кошка спит». Ия отвечает, кто изображён, а хәбәр сообщает, что происходит.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утро
</a:t>
            </a:r>
            <a:pPr algn="l" indent="0" marL="0">
              <a:lnSpc>
                <a:spcPct val="90000"/>
              </a:lnSpc>
              <a:buNone/>
            </a:pPr>
            <a:r>
              <a:rPr lang="en-US" sz="48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солнце поднялось над домами и освещает двор. К этой картинке подходит предложение «Солнце светит». Ия называет предмет, о котором говорится, а хәбәр показывает его состояние.
</a:t>
            </a:r>
            <a:endParaRPr lang="en-US" sz="1154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которые легко узнать по картинке
</a:t>
            </a:r>
            <a:endParaRPr lang="en-US" sz="25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888065"/>
            <a:ext cx="699041" cy="699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622" y="1928232"/>
            <a:ext cx="696044" cy="6187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5687" y="1886970"/>
            <a:ext cx="613577" cy="70123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хәбәр стоит первым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15663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Слово-новость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сначала звучит хәбәр: «Пришла весна». Такое начало сразу привлекает внимание и делает сообщение более живым и заметным.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16620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оттенок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«сначала хәбәр, потом ия» помогает передать удивление, радость или ожидание. Смысл остаётся тем же, но речь звучит ярче.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17577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Необычное, но понятное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слова поменялись местами, главное не теряется. Смысл подсказывает, кто действует и что происходит, поэтому предложение остаётся понятным.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5664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хәбәр стоит первым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ия и хәбәр в предложении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путь поиска главных членов по смыслу и вопросам.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112" y="1750102"/>
            <a:ext cx="485400" cy="388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961" y="1716712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5" y="3327084"/>
            <a:ext cx="398213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5404" y="3327084"/>
            <a:ext cx="398213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 часто называют слова, обозначающие людей: мама, дети, учитель, друг. Такие слова легко узнать по вопросам «кто?» и по смыслу предложения.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животных тоже часто бывают ия: собака, кошка, лиса, медведь. Они отвечают на вопрос «кто?» и сообщают, о ком идёт речь.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 явления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 могут быть и слова, называющие предметы или явления: дерево, облако, ветер, снег. Они отвечают на вопрос «что?» и называют главного героя предложения.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часто ия выражается местоимениями: я, ты, мы, он. Эти короткие слова помогают не повторять имена и быстро понимать, кто действует.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чаще бывают ия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Хәбәр часто выражается словами действия: бежит, смеётся, спит, растёт. Они показывают, что делает ия, и помогают представить, как развивается событие.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хәбәр называет состояние или признак: тихо, весело, рад, готов. Тогда мы узнаём не движение, а настроение или качество того, о ком говорится.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задаём вопросы «что делает?», «что происходит?», «каков?». Ответ почти всегда подсказывает хәбәр и помогает собрать предложение правильно.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чаще бывают хәбәр
</a:t>
            </a:r>
            <a:endParaRPr lang="en-US" sz="25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интонация помогает понять смысл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 сообщает главное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говорим ровно и спокойно, слушателю легче понять обычное сообщение. В предложении «Дождь идёт» голос не торопится и не удивляется. Интонация показывает, что это простое наблюдение, а не радостный возглас.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3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Восклицание делает фразу ярче
</a:t>
            </a:r>
            <a:pPr algn="ctr" indent="0" marL="0">
              <a:lnSpc>
                <a:spcPct val="90000"/>
              </a:lnSpc>
              <a:buNone/>
            </a:pPr>
            <a:r>
              <a:rPr lang="en-US" sz="47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голос поднимается и звучит с чувством, предложение сразу привлекает внимание. Слова «Пришёл дождь!» звучат иначе, чем спокойное сообщение. Интонация помогает услышать, что говорящий хочет выделить событие и подчеркнуть его важность.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поиске ия и хәбәр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спешите брать первое слово, которое бросается в глаза. Сначала найдите того, о ком говорится в предложении, и задайте к этому слову вопрос «кто?» или «что?»;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проверьте слово-действие или слово-признак. Оно отвечает на вопросы «что делает?», «что происходит?» или «каков?» и помогает понять, что сообщается об ия;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путайте предмет речи и его действие. В предложении «Птицы летят» слово «птицы» называет, о ком говорится, а «летят» сообщает, что они делают;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сомнение, прочитайте предложение ещё раз и посмотрите на смысл. Когда вопросы и смысл совпадают, ия и хәбәр найдены правильно, без путаницы и лишних догадок.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простого предложения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младшим школьникам искать ия и хәбәр по смыслу и вопросам.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 и хәбәр в вопросительных предложениях
</a:t>
            </a:r>
            <a:endParaRPr lang="en-US" sz="2763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вопросительном предложении порядок слов может меняться, но смысловой поиск всё равно начинается с вопроса. Слово, отвечающее на «кто?» или «что?», остаётся ия, даже если стоит не в начале;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Хәбәр в вопросе тоже легко узнать по значению. Оно подсказывает, что делает предмет, что с ним происходит или каким он является, а не просто стоит рядом для украшения предложения;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удобен в коротких вопросах: «Кто пришёл?», «Что растёт?». Вопрос сам направляет внимание ученика и помогает быстрее разобраться, где главные члены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и пропущенное ия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предложениях иногда слышно почти одно хәбәр: «Тихо», «Мороз», «Светает». Такие фразы сразу рисуют картину и помогают почувствовать состояние природы или обстановки.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«Идёт снег» ия не названо прямо, но его можно понять по смыслу. В речи такие случаи встречаются часто, и именно хәбәр подсказывает, что происходит вокруг.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«Мама пришла» и «Пришла мама». Смысл близок, но во втором варианте сильнее выделяется действие. Источник: учебный пример по теме урока.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темы урока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обычных варианта помогают увидеть, как меняется оттенок высказывания.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найденных главных членов
</a:t>
            </a:r>
            <a:pPr algn="l" indent="0" marL="0">
              <a:lnSpc>
                <a:spcPct val="90000"/>
              </a:lnSpc>
              <a:buNone/>
            </a:pPr>
            <a:r>
              <a:rPr lang="en-US" sz="8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самопроверки: она помогает убедиться, что ия и хәбәр найдены по смыслу, а не по привычке.
</a:t>
            </a:r>
            <a:endParaRPr lang="en-US" sz="24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тренировки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«Лиса бежит» слово «лиса» называет, о ком говорится, значит это ия. Слово «бежит» сообщает действие, поэтому оно является хәбәр и помогает увидеть движение;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«Снег падает» ия — «снег», потому что именно о нём говорится. Хәбәр — «падает»: оно отвечает за событие и показывает, что происходит сейчас;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«Ребята смеются» слово «ребята» обозначает действующих участников. Слово «смеются» сообщает их действие, поэтому легко найти оба главных члена без лишних сомнений;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«Тихо шуршит листва» главное слово-ответ — «листва». Хәбәр «шуршит» подсказывает звук и действие, а порядок слов не мешает понять общий смысл.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 ком говорится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 и хәбәр помогают строить понятное предложение. Сначала мы ищем того, о ком идёт речь, а затем замечаем, что именно о нём сообщается. Так разбор становится аккуратным и понятным.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что о нём сказано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 русском языке может меняться, но смысл остаётся нашим главным помощником. Если слушать предложение внимательно, главные члены находятся без путаницы, а речь звучит живо и выразительно.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и не перепутай!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 отвечает на вопросы «кто?» и «что?», а хәбәр — на вопросы о действии, состоянии и признаке. Смотри на смысл, и главные члены предложения найдутся легко и уверенно.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2026-05-21T13:34:54Z</dcterms:created>
  <dcterms:modified xsi:type="dcterms:W3CDTF">2026-05-21T13:34:54Z</dcterms:modified>
</cp:coreProperties>
</file>