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дороже всего?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Л. Эрадзе о самых важных ценностях жизни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Эрадзе и перевод Л. Миль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просто и понятно говорит детям о том, что по-настоящему важно: дом, родные, дружба и доброта. Перевод Л. Миль сохраняет ясность мысли и тёплую интонацию.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лирический герой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словно разговаривает с собой и ищет ответ: что же для него самое дорогое. Вопрос звучит спокойно, но заставляет задуматься о настоящих ценностях.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вещи, 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сразу видно: не всё ценное можно купить. Любовь, забота и доверие не лежат на витрине магазина, зато именно они делают жизнь светлой и тёплой.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дом, где человеку спокойно и хорошо. Это не просто жильё, а место, где тебя ждут, понимают и умеют поддержать в трудную минуту.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встают родные люди: те, кто заботится, радуется вместе с тобой и делает каждый день надёжнее. Для ребёнка это очень понятный и важный ответ.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защищённость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размышляет о том, что настоящее богатство связано с ощущением безопасности. Когда рядом любовь и доброта, мир становится спокойнее и добрее.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знаком каждому ребёнку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уютный дом, где всё привычно и спокойно. Для второклассника это знакомый мир, в котором особенно ценятся ласка, порядок и забота взрослых.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слова в тексте создают ощущение дружелюбия. Они напоминают, как приятно слышать поддержку, похвалу и ласковое обращение от близких людей.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друзей очень близок детям, потому что дружба в этом возрасте особенно важна. С другом можно играть, делиться секретами и чувствовать себя увереннее.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радость часто живёт не в дорогих подарках, а в обычных, знакомых вещах. Именно поэтому оно так понятно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для школьника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что красивый предмет радует недолго, а доброе отношение остаётся в памяти надолго. Такое сравнение помогает отличить мимолётную вещь от настоящей ценности.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выбор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мягко подводит к выводу: важнее не то, что блестит, а то, что согревает. Семья, дружба и забота оказываются сильнее любых ярких игрушек.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легко вспомнить свои чувства: как приятно, когда тебя понимают, ждут и поддерживают. Текст связывает литературу с реальной жизнью ребёнка.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ценить не вещи, а отношения между людьми. Такой урок особенно важен в школьном возрасте, когда ребёнок только учится различать главное и второстепенное.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Л. Миль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ясно и естественно, без сложных оборотов. Благодаря этому стихотворение легко читать вслух, понимать и пересказывать своими словами.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звучание строк помогает удерживать внимание ребёнка. Ритм не отвлекает от смысла, а наоборот, делает чтение спокойным и приятным.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сохранено тёплое настроение оригинала. Читатель чувствует не назидание, а дружелюбный разговор о том, что по-настоящему важно.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особенно отчётливо увидеть идею стихотворения: самое дорогое в жизни не всегда можно потрогать или увидеть. Оно живёт в сердце.
</a:t>
            </a:r>
            <a:endParaRPr lang="en-US" sz="13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ждут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окне горит мягкий свет, и в комнате уже пахнет спокойствием. Здесь не нужно никому ничего доказывать: тебя просто ждут, слушают и понимают. Такой дом сам по себе становится радостью.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Ладонь в ладони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рядом с мамой или бабушкой и чувствует, что мир не страшный. Тёплая рука рядом говорит больше любых длинных обещаний. В этом простом жесте живут забота и доверие.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семейный 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стоят чашки, звучат спокойные голоса, а в комнате уютно и светло. Никто не спешит, потому что рядом свои люди. Именно такие моменты надолго остаются в памяти и становятся настоящим богатством.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тепла и уюта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настроение стихотворения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 в тексте звучат приветливо и мягко. Они не спорят с читателем, а как будто доброжелательно приглашают подумать о самом важном.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делает стихотворение тёплым и спокойным. Читатель чувствует, что рядом есть место, где можно отдохнуть душой и быть собой.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сердца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ощущается забота, которая идёт от сердца к сердцу. Это настроение помогает понять: настоящая ценность рождается из любви и участия.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оставляет светлое чувство, будто всё хорошее обязательно сохранится, если беречь близких. Такое настроение поддерживает и радует, как солнечный луч в пасмурный день.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оставляет после себя тихое тепло, словно после доброго разговора. Оно не тревожит, а успокаивает и помогает почувствовать, что рядом есть поддержка.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узнавания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приятно узнавать знакомые ситуации: дом, семью, дружбу, заботу. Из-за этого текст кажется близким и словно написан про собственную жизнь.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вызывает веру в доброе отношение между людьми. После чтения хочется больше доверять, замечать помощь других и самому отвечать вниманием.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делать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ненавязчиво подталкивает к хорошим поступкам: помочь, утешить, поделиться, сказать тёплое слово. Это очень важный и понятный для детей отклик.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смысл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и любимый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создают ощущение близости и сердечной привязанности. Они показывают, что самое важное связано с теми, кто дорог и по-настоящему нужен.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верный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напоминают о надёжных отношениях, на которые можно опереться. Они подчёркивают, что настоящая ценность человека — в его отношении к другим.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ласковый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образ мира мягким и уютным. Читатель словно чувствует домашнее тепло, которое нельзя купить, но можно беречь каждый день.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главных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похожих по смыслу слов помогает запомнить главную мысль без усилий. Чем чаще звучат слова о добре и тепле, тем яснее становится: богатство живёт в сердце.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спокойно спрашивает себя, что же для него дороже всего. Этот вопрос сразу задаёт тему стихотворения и настраивает на размышление.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ответы и сравнения: что можно увидеть, потрогать, получить в подарок. Так ребёнок вместе с героем отличает вещи от настоящих ценностей.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ясно, что важнее не красивый предмет, а тепло дома, любовь близких и дружба. Мысль раскрывается мягко и без назидания.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стихотворение подводит к простой истине: самое дорогое живёт не в магазине, а в сердце человека. Именно это запоминается сильнее всего.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которую отложили в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ребёнку очень нравится новая игрушка: она блестит, звенит и кажется самой лучшей на свете. Но проходит время, и интерес к ней уходит. А доброе слово от мамы остаётся в памяти надолго.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не заменить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Красивую вещь можно положить на полку, потерять или случайно сломать. Но дружеская поддержка не ломается и не теряется так легко. Она согревает тогда, когда человеку грустно или одиноко.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всегда ждут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заметно, что дом — это не просто место. Это объятия, забота и чувство, что тебя любят и понимают. Такой дом нельзя купить, но можно беречь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чувства: что из них дороже?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обычной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без напоминания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предлагает помощь, он показывает внимание к другим. Даже маленькое дело — подать тетрадь, убрать игрушки или открыть дверь — делает день добрее.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 конфетой, карандашом или временем говорит о щедрости сердца. В таких поступках ребёнок учится думать не только о себе, но и о тех, кто рядом.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Утешить и поддержать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проявляется и в словах. Иногда достаточно сказать тихо: «Не переживай, я рядом», чтобы друг почувствовал себя увереннее и спокойнее.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не требует громких слов. Она живёт в простых привычках: поздороваться, выслушать, обнять, поблагодарить и не пройти мимо чужой беды.
</a:t>
            </a:r>
            <a:endParaRPr lang="en-US" sz="10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простого вопроса, который сразу понятен ребёнку. Он помогает быстро войти в смысл и следить за ответом без усилий.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тексте не перегружены сложными словами. Каждая строка звучит ясно, поэтому её легко прочитать, понять и потом пересказать своими словами.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главной 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том, что самое дорогое связано не с вещами, а с чувствами, проходит через всё стихотворение. Повтор помогает лучше запомнить содержание.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разговорный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так, будто кто-то спокойно и доброжелательно рассуждает рядом с ребёнком. Из-за этого стихотворение воспринимается не как урок, а как понятный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особенно важны друзья, с которыми можно играть, учиться и вместе решать маленькие трудности. Стихотворение напоминает, что добрые отношения в классе делают каждый день легче и веселее.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помощь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узнаёт знакомую ситуацию: помочь маме, убрать за собой игрушки, поддержать младшего брата или сестру. Такие простые дела в стихотворении выглядят как настоящая ценность, а не обязанность.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запоминаются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замечание учителя, похвала родителей или ласковое «молодец» часто остаются в памяти сильнее, чем новая покупка. Поэтому текст близок школьнику: он говорит о том, что каждый уже знает по опыту.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второклассника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227024"/>
            <a:ext cx="4180500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тех, кто рядом каждый день. Когда ребёнок замечает заботу родителей, бабушки или друга, он начинает лучше понимать, что настоящее богатство уже рядом.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494225" y="1971764"/>
            <a:ext cx="4180500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не возникает сама по себе и не живёт в шкафу. Её нужно поддерживать вниманием, честностью и добрыми поступками, чтобы она оставалась тёплой и прочной.
</a:t>
            </a:r>
            <a:endParaRPr lang="en-US" sz="1026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716503"/>
            <a:ext cx="4180500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заботу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— это не только большие дела, но и маленькие: спросить, как дела, подать руку, не оставить одного. Именно такие жесты делают мир добрее.
</a:t>
            </a:r>
            <a:endParaRPr lang="en-US" sz="1026" dirty="0"/>
          </a:p>
        </p:txBody>
      </p:sp>
      <p:sp>
        <p:nvSpPr>
          <p:cNvPr id="14" name="Text 5"/>
          <p:cNvSpPr txBox="1"/>
          <p:nvPr/>
        </p:nvSpPr>
        <p:spPr>
          <a:xfrm>
            <a:off x="494225" y="3461239"/>
            <a:ext cx="4180500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силу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показана как самая важная опора человека. Она помогает чувствовать себя защищённым и уверенным, даже когда вокруг всё меняется.
</a:t>
            </a:r>
            <a:endParaRPr lang="en-US" sz="1026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4205971"/>
            <a:ext cx="4180500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Дорожить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произведении — это место, где человека ждут, понимают и принимают. Стихотворение учит относиться к этому теплу бережно, как к самому дорогому подарку.
</a:t>
            </a:r>
            <a:endParaRPr lang="en-US" sz="10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произведения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понятную лексику, знакомую младшему школьнику. Благодаря этому смысл легко улавливается с первого чтения, без словаря и долгих объяснений.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образы тепла, дома и доброты. Они создают ясную картину, которую ребёнок легко представляет и связывает со своей жизнью.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ласково, без резких переходов. Такая интонация помогает читать его выразительно и не спотыкаться о сложные места.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строки запоминающимися и удобными для чтения вслух. Ребёнку легче держать темп, а значит, стихотворение быстрее заучивается и пересказывается.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вместо коробки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дорогое в стихотворении нельзя положить в коробку или спрятать на полку. Любовь, дружба и доброта живут в сердце человека и проявляются в поступках, словах и отношении к близким.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тёплый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настоящий уют рождается не из красивых вещей, а из заботы и понимания. Дом становится местом, где человека ждут, слушают и любят, а это ценнее любой покупки.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Богатство, которое не теряется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может сломаться, подарок — исчезнуть, а доброта остаётся в памяти надолго. Поэтому главная мысль стихотворения проста и очень важна: настоящее богатство не считают по вещам.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 одном образе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 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важнее всего не вещи, а любовь, дружба, забота и дом. Именно они делают жизнь человека тёплой и радостной.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добру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добро проявляется в ежедневных поступках. Улыбка, помощь, внимание и ласковое слово могут значить больше, чем самый красивый подарок.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близко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собственную жизнь: семью, друзей, школу и домашний уют. Поэтому его смысл понятен без сложных объяснений и сразу откликается.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легко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ясный вопрос и повтор главной мысли делают произведение удобным для чтения и пересказа. Оно остаётся в памяти как тёплый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настоящее богатство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Л. Эрадзе в переводе Л. Миль убеждает: самое дорогое не купить. Это любовь, семья, дружба, доброта и тепло дома — то, что делает человека по-настоящему счастливым.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2026-05-27T14:55:42Z</dcterms:created>
  <dcterms:modified xsi:type="dcterms:W3CDTF">2026-05-27T14:55:42Z</dcterms:modified>
</cp:coreProperties>
</file>