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России: как работает страна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главной системе страны: от рельсов до портов.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огромна, поэтому транспорт здесь соединяет не просто точки на карте, а целые жизненные пространства: людей, грузы, школы, больницы и предприятия.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России нужен транспорт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транспорта работают в России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69967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автодороги, авиация, водные пути и городской транспорт дополняют друг друга. Каждый вид лучше всего работает на своём расстоянии, скорости и нагрузке.
</a:t>
            </a:r>
            <a:endParaRPr lang="en-US" sz="962" dirty="0"/>
          </a:p>
        </p:txBody>
      </p:sp>
      <p:sp>
        <p:nvSpPr>
          <p:cNvPr id="12" name="Text 3"/>
          <p:cNvSpPr txBox="1"/>
          <p:nvPr/>
        </p:nvSpPr>
        <p:spPr>
          <a:xfrm>
            <a:off x="469967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поездки зависят от удобства и времени в пути, а грузовые — ещё и от цены перевозки, объёма груза и сезона.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699675" y="39116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помогает там, где важна скорость, железная дорога — для дальних и тяжёлых грузов, а автомобиль — для коротких маршрутов и доставки до двери.
</a:t>
            </a:r>
            <a:endParaRPr lang="en-US" sz="1080" dirty="0"/>
          </a:p>
        </p:txBody>
      </p:sp>
      <p:sp>
        <p:nvSpPr>
          <p:cNvPr id="14" name="Text 5"/>
          <p:cNvSpPr txBox="1"/>
          <p:nvPr/>
        </p:nvSpPr>
        <p:spPr>
          <a:xfrm>
            <a:off x="682332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моря и порты особенно важны для массовых перевозок и для северных районов, где дорожная сеть развита слабее.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82332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страны сразу заметны главные оси движения: они соединяют крупнейшие города, промышленные районы и морские выходы.
</a:t>
            </a:r>
            <a:endParaRPr lang="en-US" sz="10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перевозок: как движется страна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72125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выделяются крупнейшие центры: Москва и Санкт-Петербург. От них расходятся важные маршруты, по которым движутся пассажиры, почта и товары.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4222700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схеме заметны Сибирь и Дальний Восток. Для этих территорий транспорт особенно важен из-за огромных расстояний и редкой сети поселений.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249741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видны промышленные районы Поволжья и Урала. Здесь особенно велик поток сырья, техники и готовой продукции между заводами и складами.
</a:t>
            </a:r>
            <a:endParaRPr lang="en-US" sz="1077" dirty="0"/>
          </a:p>
        </p:txBody>
      </p:sp>
      <p:sp>
        <p:nvSpPr>
          <p:cNvPr id="14" name="Text 5"/>
          <p:cNvSpPr txBox="1"/>
          <p:nvPr/>
        </p:nvSpPr>
        <p:spPr>
          <a:xfrm>
            <a:off x="594796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выходы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порты связывают страну с морскими маршрутами и внешней торговлей. Через них идут зерно, контейнеры и другая экспортная продукция.
</a:t>
            </a:r>
            <a:endParaRPr lang="en-US" sz="1095" dirty="0"/>
          </a:p>
        </p:txBody>
      </p:sp>
      <p:sp>
        <p:nvSpPr>
          <p:cNvPr id="15" name="Text 6"/>
          <p:cNvSpPr txBox="1"/>
          <p:nvPr/>
        </p:nvSpPr>
        <p:spPr>
          <a:xfrm>
            <a:off x="7673238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направления обеспечивают снабжение труднодоступных районов, где климат и удалённость делают транспорт единственной надёжной связью с остальной страной.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дороги: дальность и массовые перевозки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вместимость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может перевезти очень много пассажиров или большой объём груза за один рейс. Поэтому железная дорога особенно полезна на длинных маршрутах.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грузов особенно важны уголь, руда, металл, лес и контейнеры. Такие отправки требуют прочной и экономичной системы перевозки.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сообщение идёт по расписанию и не зависит от городских пробок. Это делает поездки предсказуемыми и удобными для регулярных перевозок.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 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дальних расстояниях железная дорога часто обходится дешевле авиации и лучше подходит для массовой доставки, чем автомобильный транспорт.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железную дорогу работающей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1800" y="12853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Магистрали соединяют регионы, станции принимают и отправляют поезда, а вокзалы помогают пассажирам быстро ориентироваться и пересаживаться на другие маршруты.
</a:t>
            </a:r>
            <a:endParaRPr lang="en-US" sz="964" dirty="0"/>
          </a:p>
        </p:txBody>
      </p:sp>
      <p:sp>
        <p:nvSpPr>
          <p:cNvPr id="12" name="Text 3"/>
          <p:cNvSpPr txBox="1"/>
          <p:nvPr/>
        </p:nvSpPr>
        <p:spPr>
          <a:xfrm>
            <a:off x="621800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собирают составы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Сортировочные узлы распределяют вагоны по направлениям, чтобы грузы попадали именно туда, куда нужно, без лишних задержек.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621800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 обслуживают локомотивы и вагоны, проводят ремонт и проверку. Без такого обслуживания сеть не смогла бы работать ежедневно и надёжно.
</a:t>
            </a:r>
            <a:endParaRPr lang="en-US" sz="1095" dirty="0"/>
          </a:p>
        </p:txBody>
      </p:sp>
      <p:sp>
        <p:nvSpPr>
          <p:cNvPr id="14" name="Text 5"/>
          <p:cNvSpPr txBox="1"/>
          <p:nvPr/>
        </p:nvSpPr>
        <p:spPr>
          <a:xfrm>
            <a:off x="2815163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и БАМ особенно важны для Сибири и Дальнего Востока: они связывают большие территории и поддерживают перевозки.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2815163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поезда всё чаще используют электрическую тягу и цифровую диспетчеризацию, что повышает точность движения и помогает управлять нагрузкой на сеть.
</a:t>
            </a:r>
            <a:endParaRPr lang="en-US" sz="9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сравниваются ключевые свойства транспорта: скорость, дальность и вместимость. Это помогает увидеть, почему для разных задач выбирают разные виды перевозок.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на основе общих свойств видов транспорта, без точных статистических данных
</a:t>
            </a:r>
            <a:endParaRPr lang="en-US" sz="87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выигрывает по скорости, а железная дорога — по балансу вместимости и цены. Для тяжёлых и дальних перевозок она особенно удобна.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скорость, дальность, груз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транспорт: гибкость и доступность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связывают города, сёла, заводы и магазины. Там, где нет железной дороги, именно машина часто становится главным способом передвижения и доставки.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до двери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 перевозят продукты, строительные материалы, почту и товары. Их главное преимущество — возможность доставить груз прямо к складу, магазину или дому.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 особенно полезен на коротких и средних расстояниях, когда важны гибкость маршрута, скорость отправки и удобство остановок.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рейсы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 маршрутки нужны для ежедневных поездок в школу, на работу, в поликлинику или в гости. Они обслуживают и города, и пригород.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Минтранс России; общие сведения о дорожной инфраструктуре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система включает не только сами трассы, но и всё, что делает движение быстрее, понятнее и безопаснее для водителей и пассажиров.
</a:t>
            </a:r>
            <a:endParaRPr lang="en-US" sz="112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инфраструктура, тем меньше задержек и аварийных рисков. Особенно важны покрытие, развязки и освещение в местах с плотным движением.
</a:t>
            </a:r>
            <a:endParaRPr lang="en-US" sz="1091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инфраструктура для автомобилей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протяжённость автомобильных дорог — 1,5 млн км: именно они обеспечивают связь между домом, школой и больницей.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млн км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автомобильных дорог связывают регионы и помогают добираться туда, где нужно людям каждый день.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Минтранс России (по данным публичной статистики)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Авиация: скорость на огромных расстояниях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позволяет за часы преодолеть расстояния, на которые поезд и автомобиль тратят дни. Поэтому авиация особенно важна для связи удалённых регионов и крупных центров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северных территорий, Сибири и Дальнего Востока авиация часто остаётся самым практичным способом добраться до нужного города. Она помогает сохранять регулярные деловые и семейные поездки.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пассажиров, самолёты перевозят почту, медикаменты и срочные грузы, когда важны точные сроки. Такой транспорт поддерживает работу больниц, предприятий и служб снабжения.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Рейс в аэропорту: от проверки до вылета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рейса от проверки условий до вылета и обслуживания пассажиров в аэропорту.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авиация особенно нужна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дальних поездок самолёт экономит время там, где расстояния между городами слишком велики. Это особенно важно для школьных каникул, командировок и поездок к родственникам.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помогает в труднодоступных районах, куда наземные дороги идут долго или работают не круглый год. Он поддерживает связь в северных и островных территориях.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быстро доставить лекарства, документы или электронику, авиация выигрывает у других видов транспорта по срокам. Здесь важнее всего не объём, а срочность и сохранность.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авиации есть и ограничения: билеты обычно дороже, а выбросы на одного пассажира выше, чем у поездов. Поэтому её выбирают там, где скорость действительно решает задачу.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транспорт: реки, моря и порты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каналы особенно полезны там, где нужно перевезти много тяжёлого груза. Суда везут зерно, уголь, металл и контейнеры, не создавая дорожных пробок.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моря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связывают порты России с другими странами и регионами. Они важны для внешней торговли и для перевозки больших партий товаров на дальние расстояния.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водный транспорт часто заменяет дороги, которых там мало. Летом и в период навигации суда обеспечивают снабжение поселений, предприятий и строек.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особенно выгоден для крупного и тяжёлого груза, но он зависит от сезона, льда и уровня воды. Поэтому расписание здесь строится с учётом природы.
</a:t>
            </a:r>
            <a:endParaRPr lang="en-US" sz="10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порты и маршруты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 порт приходит грузовое судно, и на причале сразу начинается работа. Краны поднимают контейнеры, склады принимают товары, а диспетчеры распределяют их дальше по стране. Всё должно идти без задержек.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в движении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на реке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 меняются вместе с водой и погодой. Весной и летом навигация активнее, а зимой часть путей закрывается. Поэтому для речного транспорта особенно важны точные расчёты и планирование.
</a:t>
            </a:r>
            <a:endParaRPr lang="en-US" sz="109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навигация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 морских портах заметнее всего влияние льда. Когда акватория замерзает или требует ледокольной проводки, перевозки становятся сложнее, но именно тогда портовая работа особенно нужна.
</a:t>
            </a:r>
            <a:endParaRPr lang="en-US" sz="11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3794" y="149832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56" y="1498328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транспорт: короткие и удобные поездки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быстро перевозит много людей в крупных городах и помогает избежать дорожных заторов. Оно особенно удобно в часы, когда улицы перегружены и время становится самым ценным ресурсом.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соединяет районы города с остановками, школами и поликлиниками. Его маршрут можно изменить проще, чем железную дорогу, поэтому он подходит для ежедневных поездок.
</a:t>
            </a:r>
            <a:endParaRPr lang="en-US" sz="983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 едет по своим рельсам и часто помогает там, где нужен предсказуемый маршрут. Он подходит для плотной городской застройки и перевозит много пассажиров за один рейс.
</a:t>
            </a:r>
            <a:endParaRPr lang="en-US" sz="1028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Троллейбус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Троллейбус работает от электричества и уменьшает шум на улицах. Для города это удобный вариант, если нужно связать жилые кварталы, школы, магазины и остановки метро.
</a:t>
            </a:r>
            <a:endParaRPr lang="en-US" sz="1081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Электрички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Пригородные электрички помогают добираться из дома в город и обратно без лишних пересадок. Они закрывают путь от станции до конечной точки — ту самую «последнюю милю».
</a:t>
            </a:r>
            <a:endParaRPr lang="en-US" sz="10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транспортная система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772119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отправления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перевозка начинается с точки входа: вокзала, аэропорта, порта или терминала. Здесь пассажиры садятся, а грузы принимают, проверяют и распределяют по маршрутам.
</a:t>
            </a:r>
            <a:endParaRPr lang="en-US" sz="1036" dirty="0"/>
          </a:p>
        </p:txBody>
      </p:sp>
      <p:sp>
        <p:nvSpPr>
          <p:cNvPr id="13" name="Text 3"/>
          <p:cNvSpPr txBox="1"/>
          <p:nvPr/>
        </p:nvSpPr>
        <p:spPr>
          <a:xfrm>
            <a:off x="2648672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мосты, развязки и линии связи соединяют пункты между собой. Без надёжной инфраструктуры даже современный транспорт не сможет работать быстро и регулярно.
</a:t>
            </a:r>
            <a:endParaRPr lang="en-US" sz="1080" dirty="0"/>
          </a:p>
        </p:txBody>
      </p:sp>
      <p:sp>
        <p:nvSpPr>
          <p:cNvPr id="14" name="Text 4"/>
          <p:cNvSpPr txBox="1"/>
          <p:nvPr/>
        </p:nvSpPr>
        <p:spPr>
          <a:xfrm>
            <a:off x="4525225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и 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Склады, сортировочные центры и терминалы помогают не терять время на перегрузке. Они делают потоки пассажиров и грузов более организованными и понятными.
</a:t>
            </a:r>
            <a:endParaRPr lang="en-US" sz="1046" dirty="0"/>
          </a:p>
        </p:txBody>
      </p:sp>
      <p:sp>
        <p:nvSpPr>
          <p:cNvPr id="15" name="Text 5"/>
          <p:cNvSpPr txBox="1"/>
          <p:nvPr/>
        </p:nvSpPr>
        <p:spPr>
          <a:xfrm>
            <a:off x="772119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движением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Диспетчерские центры следят за расписанием, безопасностью и движением машин, поездов и самолётов. Это позволяет уменьшать задержки и быстро реагировать на изменения погоды или нагрузки.
</a:t>
            </a:r>
            <a:endParaRPr lang="en-US" sz="982" dirty="0"/>
          </a:p>
        </p:txBody>
      </p:sp>
      <p:sp>
        <p:nvSpPr>
          <p:cNvPr id="16" name="Text 6"/>
          <p:cNvSpPr txBox="1"/>
          <p:nvPr/>
        </p:nvSpPr>
        <p:spPr>
          <a:xfrm>
            <a:off x="2648672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подвижного состава и цифровых сервисов делает поездки удобнее: появляются электронные билеты, навигация и точнее работающие системы контроля.
</a:t>
            </a:r>
            <a:endParaRPr lang="en-US" sz="9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менялся вместе со страной: сначала появились железные дороги, затем крупные магистрали, а сегодня всё чаще используются цифровые сервисы и точная навигация.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развития транспорта России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этапом транспорт становился быстрее, массовее и технологичнее. Главный тренд — от механики к цифровому управлению и удобству для пассажиров.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транспорт по эпохам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безопасности и экологических мер в транспорте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безопасность и экологичность зависят не только от вида транспорта, но и от правил, техники и загрузки. Ниже — самые важные ориентиры.
</a:t>
            </a:r>
            <a:endParaRPr lang="en-US" sz="1044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соблюдаются правила и чем современнее техника, тем ниже аварийность и вред для воздуха. Особенно заметен эффект у электрического транспорта и полной загрузки рейсов.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транспорт безопаснее и чище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одна транспортная сеть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России — это не просто дороги, поезда и самолёты, а единая система жизни страны. От её надёжности зависят связь между людьми, работа экономики и комфорт каждого дня.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2026-07-27T00:25:11Z</dcterms:created>
  <dcterms:modified xsi:type="dcterms:W3CDTF">2026-07-27T00:25:11Z</dcterms:modified>
</cp:coreProperties>
</file>