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094" y="745950"/>
            <a:ext cx="4214463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решений на уроке английского языка: как говорить о проблеме и выходе из неё
</a:t>
            </a:r>
            <a:endParaRPr lang="en-US" sz="2998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 проблему, предлагать выход и обсуждать его по-английски.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421" y="914025"/>
            <a:ext cx="3704408" cy="36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умение предлагать решения важно именно в 7 классе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уже можно вести короткий диалог, объяснять свою позицию и договариваться. Эта тема помогает обсуждать школьные ситуации, работать в группе и выбирать лучший вариант вежливо и понятно.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предложить решение на английском языке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проблему и выход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решения показывает не только, что пошло не так, но и что можно сделать дальше. В речи это помогает не застревать на жалобе, а сразу переходить к полезной идее.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простые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высказываний часто подходят should, could, can, let’s, why don’t we и maybe. Эти формы короткие, поэтому их удобно использовать в паре, мини-диалоге или устном ответе.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ясно и 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особенно важны короткие фразы без лишних деталей. Чем понятнее формулировка, тем легче собеседнику сразу уловить мысль и поддержать или изменить предложение.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Оставаться вежливым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решение звучит не как приказ, а как дружеский совет или общая идея. Вежливая форма делает разговор спокойным и помогает договориться без спора.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проблемы к решению: логика высказывания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короткого ответа и мини-диалога на уроке английского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ситуация: шум в классе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проблема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на уроке или перемене — одна из самых понятных ситуаций для обсуждения в 7 классе. Она знакома всем ученикам и легко подсказывает, какое решение можно предложить.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точно назвать ситуацию, полезны слова noisy, crowded, untidy, late и confused. Они помогают не просто сказать, что что-то не так, а описать проблему более конкретно.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уместно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лексику удобно использовать, когда нужно обсудить класс, коридор, столовую или групповую работу. В этих случаях важно быстро объяснить, что мешает учебе или общению.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решению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описания ситуации можно сразу предложить действие: договориться о правилах, уменьшить шум или распределить обязанности. Так ответ становится логичным и завершённым.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56390"/>
            <a:ext cx="3563700" cy="1430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предложения решений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предлагать идею мягко, по-дружески и по-деловому.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и мягкие формы вроде why don’t we и it might help to подходят для разных ситуаций: от прямого совета до осторожного предложения.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языковые модели для темы Suggesting Solutions
</a:t>
            </a:r>
            <a:endParaRPr lang="en-US" sz="9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 теме решений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9621" y="15020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используют, когда дают совет или называют правильное, ожидаемое действие. Эта форма звучит уверенно и подходит для школьных ситуаций, где нужно предложить понятный и разумный шаг.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79621" y="267680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показывает возможный вариант решения, не навязывая его собеседнику. Такая форма особенно удобна в парной работе, когда нужно предложить идею мягко и оставить место для выбора.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79621" y="38515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Might help to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might help to звучит осторожно и вежливо. Эта конструкция подходит, когда говорящий не уверен на сто процентов, но хочет предложить полезную и спокойную идею.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фразы чаще всего используются в диалогах о решении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типичные учебные формулировки, которые удобно отрабатывать в парах и мини-диалогах.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универсальны should и could, а разговорные формы let’s и why don’t we чаще звучат в совместном обсуждении.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для учебного примера; не является статистикой
</a:t>
            </a:r>
            <a:endParaRPr lang="en-US" sz="7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короткий ответ с предложением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Проблема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называет ситуацию кратко и понятно: что именно не так. Это задаёт тему ответа и помогает собеседнику сразу понять, о чём идёт речь.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звучит конкретное решение с should, could, let’s или похожей конструкцией. Важно, чтобы предложение было простым, вежливым и реально выполнимым.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можно показать ожидаемый эффект: станет тише, чище или удобнее. Такая финальная часть делает ответ связным и завершённым.
</a:t>
            </a:r>
            <a:endParaRPr lang="en-US" sz="11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паре: согласие и несогласие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согласиться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That’s a good idea, I agree и Exactly помогают быстро показать поддержку. Они звучат естественно и подходят, когда решение кажется понятным, полезным и удобным для всей группы.
</a:t>
            </a:r>
            <a:endParaRPr lang="en-US" sz="1042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согласиться вежливо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идея не подходит, лучше сказать I’m not sure или That might be difficult. Такие выражения сохраняют доброжелательный тон и не звучат резко.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Предложить другой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несогласия полезно добавить новую идею: Maybe we can try another way. Так разговор не останавливается, а переходит к поиску более удачного решения.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обсуждении проекта или задания важно слушать партнёра и отвечать коротко, но по делу. Это делает диалог живым и помогает вместе выбрать лучший вариант.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5191" y="1513399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90604" y="2815981"/>
            <a:ext cx="382725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9998" y="1538641"/>
            <a:ext cx="483900" cy="387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18436" y="2698416"/>
            <a:ext cx="483900" cy="3871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75179" y="4004252"/>
            <a:ext cx="483900" cy="4301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школьные проблемы для обсуждения
</a:t>
            </a:r>
            <a:endParaRPr lang="en-US" sz="2704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Опоздания на уроки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приходят поздно, пропускают начало объяснения и мешают классу начать работу вовремя. В ответе важно назвать проблему, предложить порядок действий и показать, как это поможет всем.
</a:t>
            </a:r>
            <a:endParaRPr lang="en-US" sz="783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Забытые учебники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ученики не берут нужные книги, урок начинается медленно, а время тратится на поиск материалов. Хорошее решение должно быть конкретным: напомнить, проверить, составить список.
</a:t>
            </a:r>
            <a:endParaRPr lang="en-US" sz="783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на 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громкие разговоры в коридоре или классе создают хаос и мешают сосредоточиться. Здесь удобно использовать простые предложения с советом и результатом: что сделать и зачем.
</a:t>
            </a:r>
            <a:endParaRPr lang="en-US" sz="783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в 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проекта могут возникать споры о ролях, сроках и идеях. Для такой ситуации подходят фразы согласия и вежливого несогласия, чтобы договориться и продолжить работу.
</a:t>
            </a:r>
            <a:endParaRPr lang="en-US" sz="783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домашнего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считают нагрузку слишком большой и не успевают всё выполнить качественно. Важно не просто пожаловаться, а предложить реальный выход: распределить задания или обсудить сроки.
</a:t>
            </a:r>
            <a:endParaRPr lang="en-US" sz="7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решение сильным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особенно ценятся короткие, ясные и реалистичные предложения, которые легко произнести в диалоге и сразу понять без дополнительных объяснений.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оказываются понятность и выполнимость: именно они делают предложение убедительным и полезным для школьной ситуации.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для 7 класса по теме Suggesting Solutions, 2025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03379"/>
            <a:ext cx="3408600" cy="10275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Плохой и хороший вариант предложения решения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одно и то же намерение можно выразить по-разному: расплывчато или конкретно, резко или вежливо.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варианты называют действие и ожидаемый эффект, а слабые звучат слишком общо или слишком резко.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Suggesting Solutions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в группе над решением проблемы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ход короткого обсуждения на уроке английского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школьной жизни: забытые учебники
</a:t>
            </a:r>
            <a:endParaRPr lang="en-US" sz="268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забывают учебники и тетради, поэтому в начале урока теряется время. Из-за этого учителю и классу приходится отвлекаться от основной работы и искать нужные материалы.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2903950" y="261378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список работает регулярно, забытых вещей становится меньше, а урок начинается быстрее. Это простое решение помогает организовать день и делает учебный процесс спокойнее для всех.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14025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should use a homework and book checklist. The class could check the list before leaving school, so everyone remembers what to take home and what to bring tomorrow.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полезное решение через время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повторная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решение оценивают не сразу, а после нескольких дней или недель. Если проблема встречается реже, значит, выбранный способ действительно помогает классу.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замечать не только саму идею, но и её действие на практике. Календарь или таблица наблюдений помогают увидеть, стало ли поведение лучше.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Уточняем, если нужно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ситуация не меняется, формулировку стоит изменить: добавить конкретное действие, срок или напоминание. Тогда решение становится точнее и полезнее.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высказываниях о решениях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3" y="4236698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без завершённой мысли выглядит неубедительно. Полезно строить ответ так, чтобы в нём были проблема, предложение и итог.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3" y="1367525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общее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без конкретного действия звучат слабо и не помогают понять, что именно нужно сделать. Лучше сказать, кто и каким способом может решить проблему.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180003" y="2802119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вежливости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резкие слова могут испортить обсуждение и вызвать спор. В учебном диалоге лучше выбирать спокойный тон и вежливые формулировки.
</a:t>
            </a:r>
            <a:endParaRPr lang="en-US" sz="983" dirty="0"/>
          </a:p>
        </p:txBody>
      </p:sp>
      <p:sp>
        <p:nvSpPr>
          <p:cNvPr id="14" name="Text 5"/>
          <p:cNvSpPr txBox="1"/>
          <p:nvPr/>
        </p:nvSpPr>
        <p:spPr>
          <a:xfrm>
            <a:off x="180003" y="3519415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идеи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раз говорить одно и то же, ответ становится бедным по содержанию. Лучше добавить новое действие, причину или ожидаемый результат.
</a:t>
            </a:r>
            <a:endParaRPr lang="en-US" sz="945" dirty="0"/>
          </a:p>
        </p:txBody>
      </p:sp>
      <p:sp>
        <p:nvSpPr>
          <p:cNvPr id="15" name="Text 6"/>
          <p:cNvSpPr txBox="1"/>
          <p:nvPr/>
        </p:nvSpPr>
        <p:spPr>
          <a:xfrm>
            <a:off x="180003" y="2084824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Неподходящая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фраза не всегда уместна в любой ситуации. Для мягкого совета подойдут could или maybe, а для общего плана — should или let’s.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шаги чаще всего помогают прийти к хорошему решению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полезно не торопиться с ответом: сначала понять ситуацию, потом сравнить идеи и только после этого выбрать удобное решение для класса.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оказываются обсуждение и выбор: именно на этих этапах идея становится реалистичной, ясной и подходящей для школьной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работы над диалогом по теме Suggesting Solutions, 2025
</a:t>
            </a:r>
            <a:endParaRPr lang="en-US" sz="7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ответа по теме Suggesting Solutions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проблему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короткого описания ситуации на английском языке. Одного ясного предложения достаточно, если оно точно показывает, что именно нужно исправить.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 2–3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should, could, let’s, why don’t we, maybe или I think. Главное — назвать действие, а не говорить слишком общо или слишком долго.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реакцию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Включи одну фразу согласия или вежливого несогласия, чтобы показать умение обсуждать идею с партнёром. Это делает ответ более естественным и живым.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 выводом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Скажи, какой результат ожидается после решения: станет тише, быстрее, удобнее или понятнее. Так ответ будет полным и логично завершённым.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решение — сильный ответ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Suggesting Solutions учит не только словам и грамматике, но и умению думать по-английски: видеть проблему, предлагать реальный выход и объяснять ожидаемый результат.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2026-05-31T00:06:43Z</dcterms:created>
  <dcterms:modified xsi:type="dcterms:W3CDTF">2026-05-31T00:06:43Z</dcterms:modified>
</cp:coreProperties>
</file>