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 алгебре 7 класса: как измеряют случайность
</a:t>
            </a:r>
            <a:endParaRPr lang="en-US" sz="3357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математика описывает шансы случайных событий?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вероятность в 7 классе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помогает записывать случайность числами, сравнивать шансы событий и решать простые жизненные задачи с монетой, кубиком и выбором из набора.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опыт, исход и событие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действие, результат которого заранее нельзя определить точно. Примеры: бросок монеты, бросок кубика или выбор карточки из набора.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конкретный результат опыта. Например, монета может показать орла, а кубик — число 5. Каждый исход рассматривают отдельно.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может включать один или несколько исходов. Например, «выпало четное число» объединяет 2, 4 и 6, поэтому состоит из нескольких вариантов.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99831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вероятности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Невозможное событие имеет вероятность 0, а достоверное — 1. Между ними находятся все реальные шансы, которые выражают дробью, числом или процентом.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вероятности на простых примерах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удобно рассматривать на знакомых ситуациях: от невозможных событий до почти достоверных.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всегда находится между 0 и 1: чем ближе к 1, тем событие вероятнее, а 0 означает невозможность.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модели вероятности и бытовые примеры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Монета: два равных шанса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Бросок монеты — самый простой пример случайного опыта. Результат может быть только один из двух: орел или решка, и оба исхода считаются равновозможными.
</a:t>
            </a:r>
            <a:endParaRPr lang="en-US" sz="100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Кубик: шесть возможных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Игральный кубик показывает числа от 1 до 6. Каждый из этих результатов можно заранее перечислить, а значит, удобно считать благоприятные исходы и сравнивать шансы.
</a:t>
            </a:r>
            <a:endParaRPr lang="en-US" sz="906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и кубик как модели случайности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вероятность события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задачи по вероятности для равновозможных исходов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вероятности на простых примерах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исходы равновозможны, вероятность события находят как отношение числа благоприятных исходов к общему числу исходов. Это позволяет решать задачи без сложных вычислений.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числом 6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кубике только один исход ведет к событию «выпадет 6». Поэтому вероятность равна 1/6. Это показывает, что редкое событие описывается небольшой дробью.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исходов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«выпадет четное число» включает 2, 4 и 6, то есть 3 исхода из 6. Поэтому его вероятность равна 3/6, или ½, а событие «больше 4» — 2/6.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при броске кубика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результат кубика имеет одинаковый шанс, а события из нескольких чисел складываются из нескольких столбцов.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исходы равны по вероятности, но объединение нескольких исходов заметно увеличивает общий шанс события.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стандартного игрального кубика: 6 равновозможных исходов
</a:t>
            </a:r>
            <a:endParaRPr lang="en-US" sz="8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вероятностей всех исходов одного опыта должна давать полный набор вариантов. Это удобная проверка: если получается не так, в решении есть ошибка.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суммы вероятностей для равновозможных исходов
</a:t>
            </a:r>
            <a:endParaRPr lang="en-US" sz="94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учтены все возможные исходы опыта.
</a:t>
            </a:r>
            <a:endParaRPr lang="en-US" sz="27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вероятностей разных событий на кубике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исходы кубика помогают увидеть, как меняется вероятность в зависимости от числа благоприятных вариантов.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благоприятных исходов, тем выше вероятность; невозможные события имеют 0, а достоверные — 1.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стандартного игрального кубика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вероятность встречается в жизни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осадков часто выражают в процентах: 20%, 50% или 80%. Это не обещание, а оценка шанса дождя, которая помогает заранее выбрать одежду, взять зонт и спланировать день.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матчах вероятность используют для оценки шансов команд и отдельных игроков. По результатам, форме и статистике можно сравнивать, насколько ожидаема победа, ничья или поражение.
</a:t>
            </a:r>
            <a:endParaRPr lang="en-US" sz="1079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помогает разбирать честные игры, броски кубика, вытягивание карточек и другие случайные действия. В этих ситуациях удобно считать исходы и понимать, почему один вариант встречается чаще другого.
</a:t>
            </a:r>
            <a:endParaRPr lang="en-US" sz="1079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и статистике вероятность нужна, чтобы описывать риски и делать выводы по данным. Она помогает не угадывать, а опираться на числа, когда результат заранее неизвестен.
</a:t>
            </a:r>
            <a:endParaRPr lang="en-US" sz="10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как пример вероятности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процентов показывает усиление шанса дождя, но не гарантирует его. Такой график удобно читать как степень уверенности прогноза на каждый день.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процент, тем вероятнее осадки, однако фактический дождь зависит и от реальных погодных условий.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пример для учебной иллюстрации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вероятность: связь на опыте
</a:t>
            </a:r>
            <a:endParaRPr lang="en-US" sz="276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Проводят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 случайное действие много раз: бросают монету, кубик или вытягивают карточку. Так получают серию наблюдений, на которой можно делать выводы.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Считают появления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отмечают, сколько раз нужное событие произошло в серии опытов. Это число называют частотой и используют для дальнейших вычислений.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Находят относительную частоту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Частоту делят на общее число испытаний. При большом количестве повторений относительная частота обычно становится ближе к теоретической вероятности события.
</a:t>
            </a:r>
            <a:endParaRPr lang="en-US" sz="92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опыта к вероятности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наблюдение в серии испытаний превращается в математический вывод о вероятности.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вероятностей несовместимых событий
</a:t>
            </a:r>
            <a:endParaRPr lang="en-US" sz="2546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Несовместимые события не могут произойти одновременно. Если на кубике нельзя одновременно получить 1 и 2, то для таких событий допустимо складывать вероятности без пересечений.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удобно, когда нужно найти вероятность нескольких подходящих результатов. Главное — убедиться, что варианты не совпадают и не считаются дважды.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шансы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события «1 или 2» на кубике берут две равные вероятности: 1/6 и 1/6. Сумма даёт 2/6, а после сокращения — 1/3.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дробей в десятичные дроби и проценты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вероятность может быть записана в нескольких формах. Это помогает быстро сравнивать шансы и удобно читать ответы в задачах.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Дробная, десятичная и процентная запись выражают одно и то же значение вероятности, поэтому их можно свободно переводить друг в друга.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преобразования дробей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вероятность
</a:t>
            </a:r>
            <a:endParaRPr lang="en-US" sz="2388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400850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равные шансы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варианты можно считать равновозможными. Если условия выбора разные, вероятность нужно считать отдельно, а не автоматически делить на одинаковые части.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403681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частотой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опыт не доказывает вероятность. Если монету бросили один раз и выпал орёл, это ещё не значит, что орёл выпадет всегда.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3406506"/>
            <a:ext cx="38031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без всех исходов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часть возможных результатов или неверно определяют благоприятные исходы. Тогда ответ получается случайным, хотя вычисления выглядят правильными.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вероятностей в разных ситуациях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удобно видеть не только числа, но и разницу между простыми моделями случайного выбора. Это помогает быстрее сравнивать шансы без длинных вычислений.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зависит от числа благоприятных исходов и от общего количества вариантов, поэтому разные ситуации дают разные шансы.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сравнения вероятностей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25571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вероятность нужна школьнику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помогает понимать, насколько честна игра и какой исход встречается чаще. Это учит не полагаться на удачу, а сравнивать варианты по числам и правилам.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статистике вероятность помогает читать таблицы и диаграммы, замечать закономерности и делать аккуратные выводы. Это полезный навык для многих школьных предметов.
</a:t>
            </a:r>
            <a:endParaRPr lang="en-US" sz="915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и 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 прогнозе погоды становятся понятнее, если знать смысл вероятности. Так легче решить, брать ли зонт, планировать прогулку или переносить дела на другой день.
</a:t>
            </a:r>
            <a:endParaRPr lang="en-US" sz="949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 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не спешить с выводами, правильно считать исходы и замечать ошибки. Благодаря этому развивается точность мышления и умение проверять собственное решение.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Вероятность: математика случайных событий
</a:t>
            </a:r>
            <a:pPr algn="ctr" indent="0" marL="0">
              <a:lnSpc>
                <a:spcPct val="90000"/>
              </a:lnSpc>
              <a:buNone/>
            </a:pPr>
            <a:r>
              <a:rPr lang="en-US" sz="3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показывает, насколько возможен случайный исход, и выражается числом от 0 до 1. Если научиться считать исходы и применять формулу, случайность становится понятной и измеримой.
</a:t>
            </a:r>
            <a:endParaRPr lang="en-US" sz="36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2026-05-29T21:19:02Z</dcterms:created>
  <dcterms:modified xsi:type="dcterms:W3CDTF">2026-05-29T21:19:02Z</dcterms:modified>
</cp:coreProperties>
</file>