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три и цифра 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 с тройкой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число 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Тройка окружает нас в сказках, играх, фигурах и правилах. Она помогает считать, сравнивать числа и делать первые шаги в математике уверенно и без спешки.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количество, которое показывает, сколько предметов перед нами.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 отвечает на вопрос «сколько?» и помогает быстро пересчитать небольшую группу предметов.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3 состоит из двух округлых дуг. Она напоминает завиток или улыбку и сразу привлекает внимание своей мягкой формой.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цифра 3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цифру 3 пишут сверху вниз, не делая острых углов. Важно, чтобы обе части были ровными и похожими по высоте.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989" y="1090878"/>
            <a:ext cx="107174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998" y="3096535"/>
            <a:ext cx="150043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9394" y="3103941"/>
            <a:ext cx="176250" cy="156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Тройка вокруг нас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светофора три сигнала, и каждый из них подсказывает, что можно делать на дороге. Такой пример легко запоминается и помогает связывать число с безопасностью.
</a:t>
            </a:r>
            <a:endParaRPr lang="en-US" sz="1299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часто встречаются три героя, три желания или три испытания. Повторение делает историю понятной, а число 3 — знакомым и любимым.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треугольника три стороны, три угла и три вершины. Это удобный пример, чтобы увидеть число 3 не только на картинке, но и в геометрии.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ложки, три кубика или три пуговицы можно найти дома и в классе. Чем ближе пример к жизни, тем легче запомнить число.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число 3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одного количества к другому показывает, как появляется следующая цифра в ряду.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и 4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стоят рядом с тройкой в числовом ряду.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соседей, проще находить место числа 3 и понимать, какое число больше, а какое меньше.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по три предмета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рассматриваем предметы по одному, чтобы не пропустить ни одного. Потом пересчитываем их вслух и убеждаемся, что вместе получилось три.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удобно работать с кубиками, мячиками, пуговицами или ложками. Знакомые вещи помогают считать спокойно, внимательно и без путаницы.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11501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438" y="1925934"/>
            <a:ext cx="343500" cy="305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2734" y="1911501"/>
            <a:ext cx="323756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Тройка в сказках и стихах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0960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 часто делает стихотворение или сказку звучными и ритмичными. Повторение помогает детям легко запомнить слова и порядок событий.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6095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повтора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историях могут быть три желания, три попытки или три встречи. Такой повтор помогает удержать сюжет в памяти и не запутаться.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89375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сюжеты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Тройка часто появляется в знакомых детских историях, потому что она простая и понятная. А ещё с ней сказка кажется чуть веселее, чем обычно.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 в играх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можно сделать три шага до финиша, бросить кубик три раза или собрать три жетона. Это помогает считать и действовать по правилу.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Тройка делает задание коротким и понятным. Ребёнок видит цель, понимает порядок действий и учится выполнять их нужное число раз.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числом 3 удобно использовать дома и на уроке. Они тренируют внимание, счёт и уверенность, а ещё не успевают надоесть.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числом 3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 можно получить, если сложить 1 и 2. На картинках это удобно показывать на яблоках, кубиках или звёздочках: было две, добавили одну — стало три.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слагаемые местами, ответ не изменится: 2 + 1 тоже равно 3. Это помогает понять, что при сложении важны все предметы, а не их порядок.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пример — 3 + 0 = 3. Ноль ничего не добавляет, поэтому число остаётся тем же. Так дети начинают видеть состав числа 3 очень уверенно.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числом 3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четырёх предметов можно убрать один и получить 3. Такой пример учит замечать, сколько осталось, когда часть группы исчезает, как будто кто-то спрятал одну игрушку.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пяти предметов убрать два, тоже получится 3. Это показывает, что вычитание помогает уменьшать количество шаг за шагом и находить нужное число без спешки.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 шести предметов убрать три, останется 3. Такие задания удобно решать с палочками, фишками или картинками, чтобы число стало наглядным и 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170" y="841900"/>
            <a:ext cx="2970810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280600"/>
            <a:ext cx="22500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с тремя сторонами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легко узнать: у него всегда три стороны и три вершины. Фигура выглядит просто, поэтому её удобно рассматривать, обводить пальцем и рисовать в тетради.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 число три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3396750" y="1280600"/>
            <a:ext cx="23505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 счёта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фигуры напоминает о числе 3, а значит, помогает запомнить его без скуки. Когда ребёнок считает стороны и углы, он ещё раз закрепляет счёт до трёх.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написать цифру 3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написание цифры 3 в школьной тетради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написании 3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слишком острые углы. Цифра 3 должна оставаться округлой, иначе она теряет свой узнаваемый вид и становится похожей на другую фигуру.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разные по высоте дуги. Верхняя и нижняя части должны быть примерно одинаковыми, чтобы цифра выглядела ровно и аккуратно, как будто её старательно вывели.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слишком маленький размер. Мелкая цифра плохо читается в клетке, а крупная и спокойная форма помогает писать уверенно и без лишней суеты.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неровные линии. Если писать медленно и аккуратно, тройка получается чистой, понятной и не путается с другими цифрами в записи.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 и время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минуты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промежуток времени удобно отсчитывать по часам или таймеру. Три минуты проходят быстро, но их уже можно заметить и посчитать.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дня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дня — уже заметный отрезок времени. Ребёнок видит, что число 3 нужно не только для счёта предметов, но и для измерения времени.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часа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часа помогают понять, как долго длится занятие, прогулка или ожидание. Такой пример связывает математику с обычным распорядком дня.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сигнала светофора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Красный: стой и жди
</a:t>
            </a:r>
            <a:pPr algn="ctr" indent="0" marL="0">
              <a:lnSpc>
                <a:spcPct val="100000"/>
              </a:lnSpc>
              <a:buNone/>
            </a:pPr>
            <a:r>
              <a:rPr lang="en-US" sz="4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сигнал говорит пешеходу остановиться. Он как строгий, но очень важный помощник, который напоминает: сначала безопасность, потом движение. Ребёнок быстро запоминает этот цвет, потому что он заметный и понятный, как громкое «стоп» на дороге.
</a:t>
            </a:r>
            <a:endParaRPr lang="en-US" sz="1101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Жёлтый: приготовься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сигнал предупреждает, что скоро всё изменится. Он словно говорит: «Будь внимателен, сейчас будет следующий шаг». Этот цвет помогает не торопиться и смотреть по сторонам, чтобы не пропустить момент перехода.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Зелёный: можно идти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сигнал разрешает движение. Когда он загорается, пешеход может спокойно переходить дорогу, если вокруг всё безопасно. Этот цвет запоминается легко, потому что он связан с действием, порядком и уверенностью.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098283"/>
            <a:ext cx="176250" cy="15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998" y="3096535"/>
            <a:ext cx="150043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3215" y="3096535"/>
            <a:ext cx="128609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 числу 3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тройку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Оглянись в классе и найди группу из трёх вещей: книг, карандашей или тетрадей. Такое задание помогает быстро увидеть число 3 в обычной обстановке.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соседей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Вспомни, какое число стоит перед тройкой и какое идёт после неё. Это упражнение учит замечать порядок чисел и не теряться в числовом ряду.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Напиши цифру 3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написать тройку несколько раз в клетке. Следи за плавными дугами, чтобы цифра получалась ровной, округлой и легко читаемой.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Придумай одно сложение и одно вычитание с числом 3. Такие задания показывают, как тройка появляется и исчезает в простых арифметических действиях.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тройке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 показывает, сколько предметов перед нами. Его удобно считать на игрушках, картинках и в любых маленьких группах, где всё видно сразу.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3 нужна, чтобы записать это число в тетради. Она состоит из плавных дуг и должна быть аккуратной, чтобы её легко было узнать с первого взгляда.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Тройка стоит между 2 и 4, а значит, помогает ориентироваться в числовом ряду. Когда ребёнок знает соседей числа, ему проще считать дальше и не путаться.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маленькая цифра, большая польза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Тройка встречается в счёте, в фигурах, в играх и даже во времени. Если знать число 3 и уметь писать его аккуратно, математика становится намного понятнее и дружелюбнее.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2026-05-20T14:32:33Z</dcterms:created>
  <dcterms:modified xsi:type="dcterms:W3CDTF">2026-05-20T14:32:33Z</dcterms:modified>
</cp:coreProperties>
</file>