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jpe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jpeg"/><Relationship Id="rId12" Type="http://schemas.openxmlformats.org/officeDocument/2006/relationships/image" Target="../media/image-5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image" Target="../media/image-14-8.jpe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jpeg"/><Relationship Id="rId5" Type="http://schemas.openxmlformats.org/officeDocument/2006/relationships/image" Target="../media/image-2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2753"/>
            <a:ext cx="4212000" cy="17481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сколько больше? На сколько меньше?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4875325" y="2833413"/>
            <a:ext cx="36651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находить разницу между количествами.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92800" y="150325"/>
            <a:ext cx="32064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213" y="364950"/>
            <a:ext cx="4211573" cy="441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умеют первоклассники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875325" y="2739475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 уже считаете предметы, сравниваете группы и знаете числа в пределах 10–20. Сегодня эти умения помогут найти разницу между количествами и правильно ответить на вопрос: на сколько?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показывает, сколько предметов нужно добавить к меньшей группе, чтобы обе группы стали одинаковыми. Поэтому говорят: «больше на 3».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 «на сколько больше»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одной группе предметов больше, нужно узнать, сколько предметов составляет лишняя часть. Это и есть разница между двумя количествами.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63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если мячей 8, а кубиков 5, сначала сравнивают числа. Потом выясняют, сколько мячей не хватает до такого же количества кубиков.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показывает, насколько одно количество уступает другому. В примере с наклейками ответ остаётся тем же, меняются только слова в фразе.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75325" y="2816412"/>
            <a:ext cx="36651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столько наклеек не хватало Пете до количества Маши.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92800" y="2833425"/>
            <a:ext cx="38400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4300" dirty="0"/>
          </a:p>
        </p:txBody>
      </p:sp>
      <p:sp>
        <p:nvSpPr>
          <p:cNvPr id="7" name="Text 3"/>
          <p:cNvSpPr txBox="1"/>
          <p:nvPr/>
        </p:nvSpPr>
        <p:spPr>
          <a:xfrm>
            <a:off x="4875325" y="3889864"/>
            <a:ext cx="3665100" cy="3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 условия слайда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250142"/>
            <a:ext cx="2808000" cy="16617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68081" y="1250142"/>
            <a:ext cx="2808000" cy="166176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976000" y="1250142"/>
            <a:ext cx="2808000" cy="1661766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 рисунку
</a:t>
            </a:r>
            <a:endParaRPr lang="en-US" sz="2700" dirty="0"/>
          </a:p>
        </p:txBody>
      </p:sp>
      <p:sp>
        <p:nvSpPr>
          <p:cNvPr id="15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476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Яблоки в двух корзинках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76325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удобно соединять яблоки попарно: одно яблоко из первой корзинки с одним яблоком из второй. Всё, что осталось без пары, и показывает разницу между корзинками. Так сравнение видно почти сразу.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284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Шарики у двух ребят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284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 одного ребёнка шариков больше, пары быстро подскажут, сколько именно. Сначала одинаковые шарики соединяются линиями, а затем остаются лишние. Именно они помогают сказать: «больше на…» без долгих подсчётов.
</a:t>
            </a:r>
            <a:endParaRPr lang="en-US" sz="800" dirty="0"/>
          </a:p>
        </p:txBody>
      </p:sp>
      <p:sp>
        <p:nvSpPr>
          <p:cNvPr id="20" name="Text 6"/>
          <p:cNvSpPr txBox="1"/>
          <p:nvPr/>
        </p:nvSpPr>
        <p:spPr>
          <a:xfrm>
            <a:off x="6092250" y="3021775"/>
            <a:ext cx="2575500" cy="51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Машинки на полке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092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машинки стоят рядом, их легко пересчитать по парам. Одинаковые пары не мешают, а непарные машинки словно машут рукой: «Вот она, разница!» Такой способ особенно понятен на ярких детских картинках.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разницу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способ сравнить две группы предметов или чисел.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7700" y="2766500"/>
            <a:ext cx="645900" cy="645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88081" y="2766113"/>
            <a:ext cx="565162" cy="645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88481" y="552075"/>
            <a:ext cx="565162" cy="6459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11125" y="522450"/>
            <a:ext cx="39282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Числовой ряд помогает считать шаги
</a:t>
            </a:r>
            <a:endParaRPr lang="en-US" sz="2500" dirty="0"/>
          </a:p>
        </p:txBody>
      </p:sp>
      <p:sp>
        <p:nvSpPr>
          <p:cNvPr id="11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1300250" y="2766500"/>
            <a:ext cx="3084000" cy="65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между числами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510800" y="3566400"/>
            <a:ext cx="38730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числовом ряду видно расстояние между числами. Каждый переход на соседнюю клетку — это один шаг, поэтому разницу удобно считать без ошибок и спешки.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5530263" y="2766113"/>
            <a:ext cx="3084000" cy="65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вперёд
</a:t>
            </a:r>
            <a:endParaRPr lang="en-US" sz="1500" dirty="0"/>
          </a:p>
        </p:txBody>
      </p:sp>
      <p:sp>
        <p:nvSpPr>
          <p:cNvPr id="15" name="Text 5"/>
          <p:cNvSpPr txBox="1"/>
          <p:nvPr/>
        </p:nvSpPr>
        <p:spPr>
          <a:xfrm>
            <a:off x="4740813" y="3566013"/>
            <a:ext cx="38730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от 4 дойти до 7, получится три шага. Значит, 7 больше 4 на 3. Такой ход помогает не просто угадывать ответ, а видеть его глазами.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5530663" y="552075"/>
            <a:ext cx="3084000" cy="65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назад
</a:t>
            </a:r>
            <a:endParaRPr lang="en-US" sz="1500" dirty="0"/>
          </a:p>
        </p:txBody>
      </p:sp>
      <p:sp>
        <p:nvSpPr>
          <p:cNvPr id="17" name="Text 7"/>
          <p:cNvSpPr txBox="1"/>
          <p:nvPr/>
        </p:nvSpPr>
        <p:spPr>
          <a:xfrm>
            <a:off x="4741213" y="1351975"/>
            <a:ext cx="38730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от 10 вернуться к 6, нужно сделать четыре шага назад. Значит, 6 меньше 10 на 4. Числовой ряд особенно полезен, когда числа ещё только становятся знакомыми.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Слова-подсказки в задачах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508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«больше», «меньше» и «на сколько» сразу намекают, что нужно сравнить два количества. Они подсказывают: ищем не сумму, а разницу.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124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«осталось» тоже важно: оно показывает, что часть предметов уже ушла или была убрана. Такие подсказки помогают выбрать правильное действие и не перепутать задачу.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316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«было» и «стало» помогают заметить изменение. Если предметов стало больше или меньше, значит, нужно понять, на сколько именно изменилось число.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33450" y="522450"/>
            <a:ext cx="57954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чисел с одинаковыми десятками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47625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смотрим на десятки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6300" y="3404220"/>
            <a:ext cx="18705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чисел 12 и 15 десятки одинаковые, поэтому сравнивать их легко. Внимание переходит к единицам, где и прячется разница.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68960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сравниваем единицы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689650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12 две единицы, а у 15 — пять. Значит, между числами разница в 3. Здесь помогает обычное вычитание или счёт по числовому ряду.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6795375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Делаем вывод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6795425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примеры показывают, что сравнивать можно не только маленькие числа. Даже если десятки одинаковые, разница всё равно есть и её можно найти точно.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775814"/>
            <a:ext cx="4212000" cy="301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примеры из жизни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8075" y="2342900"/>
            <a:ext cx="39462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коробке лежат 7 фломастеров, а в пенале — 4. Дети легко видят, что фломастеров больше, и сразу находят разницу: на 3. Знакомые вещи считать гораздо веселее.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708075" y="1833475"/>
            <a:ext cx="39462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Фломастеры и пенал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08075" y="3844100"/>
            <a:ext cx="39462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полке стоят 9 книг, а рядом лежат 6 тетрадей. Книг больше на 3, и это легко проверить, если представить предметы рядом. Такие сюжеты помогают быстро понять смысл сравнения.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708075" y="3334675"/>
            <a:ext cx="39462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и тетради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33450" y="522450"/>
            <a:ext cx="7895400" cy="154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ошибиться в сравнении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76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найдите большее число: именно от него начинают сравнение. Так легче увидеть, какая группа предметов длиннее, выше или многочисленнее, и не перепутать порядок действий.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582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вычтите меньшее число из большего. Если поменять числа местами, ответ получится другой, а иногда даже совсем не про сравнение, а просто про ошибку.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88075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проговорить действие вслух: «из большего вычитаю меньшее». Такая привычка помогает не спешить и не терять нужное число, когда задача кажется простой.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94084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Проверяйте себя: разница не может быть больше большего числа. Если ответ выглядит слишком большим, значит, где-то числа были выбраны неверно.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помогает убедиться, что разница найдена правильно и ответ совпадает с рисунком или предметами.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34925" y="1760755"/>
            <a:ext cx="493200" cy="49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53950" y="1760755"/>
            <a:ext cx="431550" cy="49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090825" y="3334419"/>
            <a:ext cx="369900" cy="493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11125" y="496075"/>
            <a:ext cx="8272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со словами «было» и «стало»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2017650" y="17598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было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1334925" y="23613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условии называют начальное количество предметов. Это отправная точка, с которой удобно начинать сравнение и замечать, что произошло потом.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5405850" y="17598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стало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723125" y="23613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появляется новое число, которое показывает результат изменения. Ребёнок видит, стало ли предметов больше или меньше, и сразу ищет разницу.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3711900" y="3333514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изменилось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3029175" y="3934989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было 5 мячей, а стало 8, нужно понять, на сколько изменилось количество. Такие задачи учат замечать прибавление и связывать его с вычитанием.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7102" y="1246155"/>
            <a:ext cx="1896000" cy="176639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4925" y="1246155"/>
            <a:ext cx="1896000" cy="176639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4925" y="3018330"/>
            <a:ext cx="1896000" cy="176639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Парное сравнение предметов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6630773" y="1874750"/>
            <a:ext cx="20493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одной корзине яблок больше, пары помогут быстро найти лишние. Сначала соединяют одинаковые яблоки, а потом замечают те, что остались без пары. Именно они и отвечают на вопрос о разнице.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6630924" y="1341025"/>
            <a:ext cx="20493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Яблоки в корзинах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2418150" y="1874750"/>
            <a:ext cx="20499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картинке можно соединить карандаши и тетради попарно. Все пары сразу показывают одинаковую часть, а оставшиеся предметы напоминают, что именно нужно посчитать. Так разница становится видна почти без подсчёта вслух.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2418301" y="1341025"/>
            <a:ext cx="20499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Карандаши и тетради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2418300" y="3646925"/>
            <a:ext cx="20496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удобно показывать и на игрушках. Машинки можно ставить напротив друг друга, как на маленьком смотре, а всё, что не нашлось в паре, сразу подсказывает ответ. Получается наглядно и очень понятно.
</a:t>
            </a:r>
            <a:endParaRPr lang="en-US" sz="800" dirty="0"/>
          </a:p>
        </p:txBody>
      </p:sp>
      <p:sp>
        <p:nvSpPr>
          <p:cNvPr id="18" name="Text 7"/>
          <p:cNvSpPr txBox="1"/>
          <p:nvPr/>
        </p:nvSpPr>
        <p:spPr>
          <a:xfrm>
            <a:off x="2418451" y="3113200"/>
            <a:ext cx="20496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Машинки на полке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33450" y="510925"/>
            <a:ext cx="79635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Одну и ту же разницу можно назвать по-разному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1211100" y="3257800"/>
            <a:ext cx="32115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1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1211100" y="3872975"/>
            <a:ext cx="3211500" cy="84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 больше 5 на 3 — так называют, насколько первая группа больше второй.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720100" y="3257800"/>
            <a:ext cx="32115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3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720100" y="3872975"/>
            <a:ext cx="3211500" cy="84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Разность равна 3 — это короткая запись того же самого сравнения между двумя количествами.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2966250" y="1334799"/>
            <a:ext cx="32115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2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2966250" y="1949974"/>
            <a:ext cx="3211500" cy="84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 меньше 8 на 3 — здесь меняются местами слова, но число разницы остаётся тем же.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Устный счёт на сравнение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524400" y="15933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пары чисел удобно сравнивать без записи. Ребёнок быстро находит разницу и тренирует внимательность, не отвлекаясь на длинные вычисления и лишние детали.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24400" y="32817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проговаривать ход мыслей: «какое число больше, на сколько оно больше». Это развивает память, слуховое внимание и уверенность в собственном счёте.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37905" y="15933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6 и 2, 9 и 7, 10 и 8 помогают увидеть, как работает вычитание. Такие задания учат считать точно и не торопиться с ответом.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37905" y="32817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отвечать устно каждый день понемногу, числа запоминаются лучше. А математика перестаёт пугать и начинает вести себя почти как знакомая игра.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задачи к ответу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действий при решении задач на сравнение двух количеств.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8069" y="2766500"/>
            <a:ext cx="565162" cy="645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40813" y="2825183"/>
            <a:ext cx="659700" cy="5277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48113" y="552075"/>
            <a:ext cx="645900" cy="6459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11125" y="522450"/>
            <a:ext cx="39282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сравнения и вычитания
</a:t>
            </a:r>
            <a:endParaRPr lang="en-US" sz="2500" dirty="0"/>
          </a:p>
        </p:txBody>
      </p:sp>
      <p:sp>
        <p:nvSpPr>
          <p:cNvPr id="11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1300250" y="2766500"/>
            <a:ext cx="3084000" cy="65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вопрос — одно действие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510800" y="3566400"/>
            <a:ext cx="38730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спрашивают «на сколько?», нужно найти разницу. Для этого удобно вычесть меньшее число из большего и получить ответ без лишних шагов.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5530263" y="2766113"/>
            <a:ext cx="3084000" cy="65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групп
</a:t>
            </a:r>
            <a:endParaRPr lang="en-US" sz="1500" dirty="0"/>
          </a:p>
        </p:txBody>
      </p:sp>
      <p:sp>
        <p:nvSpPr>
          <p:cNvPr id="15" name="Text 5"/>
          <p:cNvSpPr txBox="1"/>
          <p:nvPr/>
        </p:nvSpPr>
        <p:spPr>
          <a:xfrm>
            <a:off x="4740813" y="3566013"/>
            <a:ext cx="38730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группы предметов можно сравнить через вычитание. Так становится ясно, сколько предметов отделяет одно количество от другого, как будто между ними лежит маленькая числовая дорожка.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5530663" y="552075"/>
            <a:ext cx="3084000" cy="65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Минус помогает понять разницу
</a:t>
            </a:r>
            <a:endParaRPr lang="en-US" sz="1500" dirty="0"/>
          </a:p>
        </p:txBody>
      </p:sp>
      <p:sp>
        <p:nvSpPr>
          <p:cNvPr id="17" name="Text 7"/>
          <p:cNvSpPr txBox="1"/>
          <p:nvPr/>
        </p:nvSpPr>
        <p:spPr>
          <a:xfrm>
            <a:off x="4741213" y="1351975"/>
            <a:ext cx="38730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минус здесь не пугает, а помогает. Он показывает, что надо убрать одинаковую часть и увидеть, что осталось, то есть разницу между числами.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250142"/>
            <a:ext cx="4212000" cy="16617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75779" y="1250142"/>
            <a:ext cx="4212000" cy="166176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Игровые ситуации для сравнения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511512" y="3005575"/>
            <a:ext cx="39090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Фишки и конфеты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511512" y="3766825"/>
            <a:ext cx="39090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игре дети легко считают фишки, а дома — конфеты в ладошках. Можно быстро соединить их парами и увидеть, у кого осталось больше. Такой счёт похож на маленькое соревнование, где победителя выбирает не удача, а число.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4741412" y="3005575"/>
            <a:ext cx="39090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Башни из кубиков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4741412" y="3766825"/>
            <a:ext cx="39090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кубиков удобно строить две башни и сравнивать их высоту. Если одна выше другой, сразу ясно, на сколько кубиков она больше. Детям нравится такой способ, потому что он выглядит как игра, а работает как настоящая математика.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366586"/>
            <a:ext cx="4212000" cy="284227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9500" y="512729"/>
            <a:ext cx="3873000" cy="255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урока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4741664" y="3319121"/>
            <a:ext cx="3873000" cy="13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спросили «на сколько больше?» или «на сколько меньше?», ищем разницу между числами. Вычитаем меньшее из большего, называем ответ словами — и математика начинает помогать в обычной жизни.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2026-05-20T12:03:22Z</dcterms:created>
  <dcterms:modified xsi:type="dcterms:W3CDTF">2026-05-20T12:03:22Z</dcterms:modified>
</cp:coreProperties>
</file>