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изучаем географию промышленности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заводы «привязываются» к месту и как это меняет страны, города и экологию.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промышленности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объясняет, где и почему возникают предприятия разных отраслей. Рассматриваются заводы, комбинаты, промышленные районы, кластеры и цепочки поставок; ключевые факторы — сырьё, энергия, транспорт, труд, спрос и экология. Для 11 класса важны связи с урбанизацией и уровнем развития стран.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3337906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114" y="3337906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промышленных предприятий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фактор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грузы выгоднее перевозить по железным дорогам, через порты и трубопроводы. Поэтому предприятия размещают у магистралей и узлов, уменьшая стоимость логистики и сроки поставок.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фактор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тяготеют к районам добычи руды, угля, нефти, леса и сельскохозяйственного сырья. Чем сложнее сырьё и дороже перевозка, тем ближе завод к источнику ресурса.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Трудовой и потребительский фактор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машиностроения, приборостроения, пищевой и лёгкой промышленности важны кадры, сервис и рынок. Производства часто располагаются рядом с трудовыми ресурсами и центрами спроса.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фактор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Энергозатраты определяют размещение алюминиевых, химических, металлургических и целлюлозно-бумажных производств. При больших расходах электроэнергии и топлива решающими становятся доступ к энергии и её цена.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18" y="1931425"/>
            <a:ext cx="4027465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факторы влияют на разные отрасли промышленности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— это не просто набор предприятий: она имеет свою «географическую логику», определяемую факторами размещения.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территория может быть «сильной» по разным отраслям, но решающий фактор всегда меняется: где-то выигрывает ресурс, где-то — энергия, кадры или рынок.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школьной экономической географии (обобщение типовых примеров).
</a:t>
            </a:r>
            <a:endParaRPr lang="en-US" sz="9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и промышленные пояса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месторождений к промышленным узлам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запускает появление добывающих районов и центров переработки. Вокруг крупных месторождений формируются узлы, где сочетаются добыча, переработка, транспорт и энергетика. Поэтому промышленная активность проявляется «полосами» вдоль ресурсных территорий.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 металлургическая традиция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часто рассматривают как старый металлургический район: здесь исторически сложилась концентрация связанных производств. Наличие сырья и развитие инфраструктуры создали основу для устойчивой специализации. В итоге регион долгие годы выступает примером промышленного пояса с взаимосвязанными предприятиями.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Сибирь, Рур и Персидский залив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обычно связывается с нефтегазовой базой, а Рур — с индустриальным развитием в Европе. Персидский залив выделяют как нефтяной узел мирового значения. Эти примеры показывают, как разные ресурсы формируют разные «центры силы» промышленности.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фактор в структуре промышленности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зависимость отрасли от электроэнергии и топлива, тем сильнее её привязка к районам с дешёвой энергией и крупными электростанциями.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Энергозатратность объясняет «географический притягивающий эффект»: энергоёмкие отрасли располагаются там, где проще обеспечить стабильное снабжение энергоресурсами.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модель по доле энергозатрат в себестоимости (точные проценты в учебных курсах различаются).
</a:t>
            </a:r>
            <a:endParaRPr lang="en-US" sz="9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района характерны разделение труда и взаимодополнение производств: одни предприятия поставляют сырьё и полуфабрикаты, другие выполняют сборку и выпуск готовой продукции. Примеры — Московский и Уральский районы, Рур, Токайдо.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 и узлы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район — это система городов и предприятий, объединённых общими транспортными, энергетическими и производственными связями. Обычно здесь заметны специализация и кооперация отраслей.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узел — более компактная группа предприятий рядом друг с другом, использующая общую инфраструктуру. Близость снижает издержки на поставки, ремонт и обеспечение инженерными сетями.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промышленный кластер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Кластерная логика: от ресурсов и спроса к кооперации и инновациям.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01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9850" y="3337555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8050" y="33375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как показатель уровня развития страны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 инженерная школа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опирается на квалифицированных специалистов, проектные организации и инженерные команды. Для стабильной работы нужны не только рабочие, но и специалисты по качеству, технологи и конструкторы.
</a:t>
            </a:r>
            <a:endParaRPr lang="en-US" sz="995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как площадка кооперации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машиностроения чаще располагаются в больших городах и агломерациях, где рядом транспорт, поставщики и потребительский рынок. Так легче выстраивать долгие кооперационные связи.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НИОКР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тесно связана с исследованиями и разработками: нужны испытательные базы, лаборатории и развитая система обмена знаниями. Поэтому научные центры и вузы становятся важнейшими «магнитами».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технологическим уровнем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машиностроения в промышленности, тем чаще проявляется более высокий технологический уровень. Отрасль требует сложных технологий и стимулирует развитие смежных производств.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распределение промышленного производства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концентрируется там, где есть инвестиции, развитая инфраструктура и производственные компетенции, а также устойчивые логистические связи.
</a:t>
            </a:r>
            <a:endParaRPr lang="en-US" sz="137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распределения усиливается мировыми цепочками производства: разные стадии выпуска распределены между несколькими странами, закрепляя «лидеров».
</a:t>
            </a:r>
            <a:endParaRPr lang="en-US" sz="133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регионам мира (точные значения зависят от методики и периода в конкретных статистических источниках).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промышленность концентрируется в агломерациях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агломерации дают предприятиям широкий рынок труда: проще нанимать специалистов разного профиля и быстро закрывать дефицит кадров. Дополняет это транспортная связность, а также постоянный спрос на товары и услуги в пределах региона.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и инфраструктурная связность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агломерациях легче выстраивать кооперацию между заводами, логистику и деловые контакты, поэтому быстрее формируются цепочки поставок. Для промышленности особенно важны порты, железнодорожные узлы, аэропорты, энергетические мощности и крупные склады: в результате растут масштабы выпуска.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«сходятся» отраслевые логистические узлы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и перестройка промышленной карты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роботизация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снижает зависимость производства от массовой рабочей силы и повышает повторяемость операций. За счет точного контроля уменьшаются производственные ошибки, а технологические процессы становятся более прогнозируемыми.
</a:t>
            </a:r>
            <a:endParaRPr lang="en-US" sz="856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проектирование и управление в реальном времени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проектирование, 3D-моделирование и мониторинг параметров в реальном времени ускоряют выпуск продукции. Сокращаются потери сырья, времени на переналадку и время между этапами разработки и производства.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технопарков и высокодобавленных производств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Технопарки, инновационные кластеры и инжиниринговые центры усиливают концентрацию знаний рядом с производством. Это поддерживает более высокую добавленную стоимость и уменьшает зависимость некоторых выпускаемых изделий от тяжелого транспорта.
</a:t>
            </a:r>
            <a:endParaRPr lang="en-US" sz="8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промышленности по видам деятельности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обычно формирует наибольшую долю выпуска готовой продукции: именно там сильнее проявляются цепочки компонентов и межотраслевая кооперация.
</a:t>
            </a:r>
            <a:endParaRPr lang="en-US" sz="1436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высокотехнологичный сектор занимает меньшую часть по объему, он чаще «тянет» вверх стоимость продукции и требования к кадрам и научной базе.
</a:t>
            </a:r>
            <a:endParaRPr lang="en-US" sz="1456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для объяснения соотношений; точные статистические доли в источнике не приводятся.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635" y="1931425"/>
            <a:ext cx="2742430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промышленных районов мира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ведущую специализацию районов и факторы, которые исторически и организационно поддерживают их развитие.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устойчивость района поддерживается сочетанием «ресурс/рынок» и «инфраструктура/люди»: меняется баланс, но логика связей сохраняется.
</a:t>
            </a:r>
            <a:endParaRPr lang="en-US" sz="1346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ключевым примерам специализации из учебного курса по экономической географии (без привязки к конкретной статистике).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цепочка промышленного производства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добычи до утилизации: этапы различаются по затратам, кадрам, логистике и экологическим эффектам.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промышленности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Твердые отходы и накопление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переработке сырья образуются шлаки, химические остатки и промышленные материалы. Их хранение требует площадей и контроля, а риски растут при слабой утилизации и вторичном использовании.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 атмосферу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может увеличивать концентрации вредных веществ в воздухе. Это приводит к смогу, росту заболеваний и деградации природных экосистем вокруг предприятий и транспортных узлов.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деградация земель и обострение в индустриальных центрах
</a:t>
            </a:r>
            <a:endParaRPr lang="en-US" sz="1299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Шумовое воздействие и разрушение почв связаны с добычей, транспортировкой и строительством. В городах и крупных индустриальных районах влияние суммируется, ухудшая условия жизни и биоразнообразие.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Сбрасываемые стоки ухудшают качество воды в реках и озерах. Особенно страдают территории с высокой концентрацией заводов, где нагрузка на очистные мощности ограничена или устарела.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решения в промышленности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быстрые результаты чаще дает сокращение потерь сырья и энергии: меньше выбросов и отходов появляется на ранних этапах производства.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мер важнее «одной установки»: снижение воздействия достигается одновременно через контроль выбросов, воду и изменения технологической эффективности.
</a:t>
            </a:r>
            <a:endParaRPr lang="en-US" sz="1337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 сравнения направлений; точные измерения и статистика не представлены.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России: ведущие районы и специализация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специализируется на нефтехимии, автомобилестроении и нефтепереработке, тогда как Западная Сибирь связана с топливно-энергетическим комплексом. Северо-Запад выделяется судостроением, приборостроением и портовой промышленностью, используя выгоды морских коммуникаций и транспортных коридоров.
</a:t>
            </a:r>
            <a:endParaRPr lang="en-US" sz="1082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районы России включают Центральную Россию, Урал, Поволжье, Западную Сибирь и Северо-Запад. Центральная Россия заметна машиностроением, приборостроением и химией, а Урал сочетает металлургию и промышленное машиностроение, опираясь на ресурсную и производственную традицию.
</a:t>
            </a:r>
            <a:endParaRPr lang="en-US" sz="11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промышленности важна для жизни общества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определяет занятость населения, влияет на уровень урбанизации и формирует транспортные потоки. От размещения предприятий зависят налоговые поступления регионов, а значит — возможности школ, медицины и социальной инфраструктуры.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промышленной специализации может перестраивать судьбу городов: меняются рабочие места, уровень доходов и востребованность профессий. Поэтому изучение географии промышленности помогает понимать, как ресурсы, технологии и пространство связаны с реальными жизненными траекториями молодежи.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заводы сосредоточены в конкретных местах, меняется экологическая обстановка: нагрузка на воздух, воду и территории становится выше. Это отражается на качестве жизни и требует инвестиций в модернизацию, очистные сооружения и управление отходами.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9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промышленность как отражение ресурсов, технологий и пространства
</a:t>
            </a:r>
            <a:endParaRPr lang="en-US" sz="2909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промышленности формируется сочетанием сырья, энергии, кадров, транспорта и спроса. Хотя исторически развитие концентрировалось в городах и узлах, сегодня цифровизация, автоматизация и логистика меняют логику размещения.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2026-05-12T00:09:32Z</dcterms:created>
  <dcterms:modified xsi:type="dcterms:W3CDTF">2026-05-12T00:09:32Z</dcterms:modified>
</cp:coreProperties>
</file>