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Булгакова и «Дни Турбиных»: драма эпохи и судьба семьи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семьи Турбиных на фоне крушения старого мира.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выросла из «Белой гвардии» и перенесла киевскую драму 1918 года на сцену МХАТа, где семейная история стала образом исторической катастрофы.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возникли «Дни Турбиных»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как драматург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соединял опыт врача, прозаика и наблюдателя жизни, поэтому особенно точно передавал психологию персонажей и напряжение современности.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держится на столкновении иронии и трагедии: бытовая реплика у него нередко открывает глубокий нравственный конфликт.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«Днях Турбиных» это проявляется в живом диалоге, точной детали и интересе к тому, как человек сохраняет совесть в смутное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памяти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Турбиных наполнена книгами, лампой, роялем и вечерним светом. Эти детали создают ощущение уцелевшего острова культуры среди исторического разлома.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 как символ утраченного мира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опора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важен не только как место жизни. Он становится знаком внутреннего порядка, который помогает героям не утратить достоинство даже перед лицом распада привычного мира.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пьесы и их роль в конфликте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героев по их функции в драме.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Булгаков показывает не только семейные отношения, но и разные модели поведения в эпоху исторического слома.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А. Булгакова «Дни Турбиных»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драматического действия в пьесе
</a:t>
            </a:r>
            <a:endParaRPr lang="en-US" sz="30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и эмоциональных переломов в «Днях Турбиных».
</a:t>
            </a:r>
            <a:endParaRPr lang="en-US" sz="15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пьесы и их значимость
</a:t>
            </a:r>
            <a:endParaRPr lang="en-US" sz="31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бытовые детали усиливают мотив сохранённой культуры: рояль, лампа и тишина дома противостоят выстрелам и слухам с улицы.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честь оказываются смысловым центром пьесы, а остальные мотивы поддерживают ощущение исторической неустойчивости.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М. А. Булгакова «Дни Турбиных»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1918 года в художественном изображении
</a:t>
            </a:r>
            <a:endParaRPr lang="en-US" sz="2831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живёт в условиях постоянной политической смены. Прежний порядок исчезает, и герои ощущают, что привычные ориентиры больше не работают.
</a:t>
            </a:r>
            <a:endParaRPr lang="en-US" sz="1203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тревога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приходят обрывками, а улица становится источником беспокойства. Разговоры в доме Турбиных передают чувство нарастающей опасности.
</a:t>
            </a:r>
            <a:endParaRPr lang="en-US" sz="1177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Отъезды и разрывы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спешно меняют решения, уезжают или прячутся за случайные связи. Частная жизнь начинает распадаться под давлением внешних событий.
</a:t>
            </a:r>
            <a:endParaRPr lang="en-US" sz="1228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исторического слома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показан как город, где война входит в повседневность. На этом фоне особенно заметны хрупкость дома и стойкость тех, кто его защищает.
</a:t>
            </a:r>
            <a:endParaRPr lang="en-US" sz="12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судьба пьесы в МХАТе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Спектакль, который запомнили надолго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 Московском Художественном театре стала заметным событием 1920-х годов. Зрителей поразили точная актерская игра и ощущение подлинной семейной жизни на сцене. Именно это сделало пьесу особенно выразительной и близкой публике.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как часть трагедии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спектакля во многом опирался на внимание к интерьеру, паузам и интонациям. Обычные предметы и повседневные жесты здесь звучали как знаки уходящей эпохи, поэтому зритель видел не только событие, но и настроение времени.
</a:t>
            </a:r>
            <a:endParaRPr lang="en-US" sz="108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как предмет спора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вызывали разные оценки, потому что их можно было читать как семейную хронику, историческую драму и разговор о судьбе интеллигенции. Такая многослойность сделала произведение особенно значимым для театра XX века.
</a:t>
            </a:r>
            <a:endParaRPr lang="en-US" sz="10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конфликтов в пьесе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между частной жизнью и историческим катаклизмом: дом, семья и личные планы оказываются под давлением событий, которые нельзя остановить.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уровень связан с нравственным выбором героев. Одни сохраняют верность и долг, другие поддаются страху, приспосабливаются или уходят от ответственности.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конфликт раскрывает столкновение старой культурной традиции с новой политической реальностью. Прежние представления о чести и порядке перестают быть защищёнными.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пьеса показывает не только смену власти, но и проверку человека на внутреннюю устойчивость, когда история требует личного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действия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домашним теплом и внешней угрозой делает каждую смену настроения особенно ощутимой.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движется от напряжения к горечи, но завершает путь не сломом, а нравственной выдержкой.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пьесы М. А. Булгакова «Дни Турбиных».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Булгакова в пьесе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звучат естественно и точно передают бытовую интонацию, поэтому персонажи воспринимаются как живые люди, а не как носители отвлечённых идей.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высказывания нередко несут скрытый смысл: за внешней простотой фразы раскрываются страх, ирония, усталость или внутренняя твёрдость героя.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подтекст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рядом ставит шутку и тревогу, уют и разрушение, создавая эффект резкого эмоционального перепада, который удерживает внимание зрителя.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тональностей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 становится частью образа: один персонаж звучит уверенно, другой — нервно, третий — уклончиво, и именно это показывает их нравственную позицию.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смысл в пьесе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связывают личную историю Турбиных с общим ощущением исторического перелома.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работают как смысловые ориентиры: через них раскрываются устойчивость дома, уязвимость времени и нравственная проверка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М. А. Булгакова «Дни Турбиных».
</a:t>
            </a:r>
            <a:endParaRPr lang="en-US" sz="14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визуальная среда спектакля
</a:t>
            </a:r>
            <a:endParaRPr lang="en-US" sz="287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Рояль, романсы и приглушённый свет создают в доме Турбиных ощущение культурного укрытия. Музыка здесь не украшение, а знак сохранённой человеческой цельности среди тревоги.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 окнами, тишина комнат и контраст тёплого интерьера с холодом улицы усиливают чувство хрупкости покоя. Визуальная среда делает драму особенно осязаемой и эмоционально напряжённой.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романа к пьесе: литературная переработка материала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превращения романа «Белая гвардия» в самостоятельную сценическую драму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актуальной для старшеклассников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обсуждать не только историю, но и повседневные моральные решения, знакомые подросткам.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отклик вызывают темы ответственности и достоинства: именно они делают историческую драму близкой современному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тематической проблематики пьесы М. А. Булгакова «Дни Турбиных».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«Дней Турбиных» в театре XX века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Значимое сценическое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стала одной из самых известных драм о Гражданской войне, а её постановка в МХАТе закрепила за ней особый статус в театральной истории.
</a:t>
            </a:r>
            <a:endParaRPr lang="en-US" sz="1508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школ и интонаций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объединило мхатовский реализм, точную актёрскую психологию и булгаковскую иронию, поэтому на сцене оно звучит одновременно просто и многослойно.
</a:t>
            </a:r>
            <a:endParaRPr lang="en-US" sz="1472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личный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не абстрактную хронику событий, а жизнь семьи, оказавшейся внутри катастрофы, и этим делает историческую тему эмоционально убедительной.
</a:t>
            </a:r>
            <a:endParaRPr lang="en-US" sz="1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героях и финале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фиксирует основные роли персонажей и смысл финального звучания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подчеркивает не победу, а стойкость: дом сохраняет нравственный смысл, даже когда исторические потери уже невозможно отменить.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М. А. Булгакова «Дни Турбиных».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человеку, когда рушатся социальные опоры: только страх и потеря или ещё память, достоинство и внутренняя мера?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для интерпретации пьесы
</a:t>
            </a:r>
            <a:endParaRPr lang="en-US" sz="2991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 момент распада привычного мира — личная безопасность или верность близким, долгу и собственному представлению о чести?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оправдать компромисс и уход от ответственности, если обстоятельства становятся опасными, а прежние правила уже не действуют?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Турбиных»: пьеса о стойкости в эпоху крушения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даже в исторической катастрофе человек может сохранить честь, память и верность дому. Именно поэтому пьеса остаётся сильной и сегодня.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2026-05-20T03:55:57Z</dcterms:created>
  <dcterms:modified xsi:type="dcterms:W3CDTF">2026-05-20T03:55:57Z</dcterms:modified>
</cp:coreProperties>
</file>