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 когда ты живёшь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живёт в пространстве и во времени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подсказывает, где находится дом и школа, а время помогает вовремя вставать, учиться, отдыхать и не забывать важные дела. Для школьника это настоящие помощники каждый день.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место и время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2"/>
            <a:ext cx="83529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страна и мой язык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4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объединяет людей, города, посёлки и деревни. В ней действуют общие правила, а названия улиц, домов и учреждений помогают каждому находить нужные места и понимать окружающий мир.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044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8875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читают вывески, адреса и названия на родном языке. Это помогает быстрее ориентироваться в своём городе или селе и уверенно пользоваться картой, указателями и школьными заданиями.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48875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273100" y="2775290"/>
            <a:ext cx="2155500" cy="15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человека есть место, с которым он связан с рождения или с которым живёт сейчас. Оно становится частью памяти, привычек и ежедневного маршрута.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6273100" y="2227243"/>
            <a:ext cx="21555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местом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посёлок и деревня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312875" y="201525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обычно много домов, широких дорог, школ, магазинов и транспорта. Здесь всё движется быстрее, а вокруг легко увидеть много знакомых и полезных мест.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312875" y="175264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12875" y="2904825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посёлке и деревне домов меньше, зато рядом часто есть поля, сады, лес или река. Там тише, а природы вокруг заметно больше, чем в городе.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1312875" y="2642224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Посёлок и деревня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1312875" y="3794400"/>
            <a:ext cx="3341100" cy="4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дома ребёнка могут быть двор, площадка, остановка, магазин и школа. Эти места делают жизнь удобной и помогают запомнить, что находится совсем рядом.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1312875" y="3531799"/>
            <a:ext cx="3341100" cy="2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домом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помогает найти дом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1235150" y="1365925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адреса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748162" y="1845975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страну, потом город или село. Это самая общая часть адреса, которая помогает понять, в какой местности искать нужный дом.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10538" y="3202163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нужен адрес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23550" y="3682212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нужен почте, курьерам и гостям. Он помогает быстро найти нужное место и не блуждать по городу в поисках правильной двери.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5410538" y="1375288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и дом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4923550" y="1855338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называют улицу и номер дома. Именно эти данные чаще всего отличают один дом от другого и помогают не перепутать соседние здания.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1235150" y="3192800"/>
            <a:ext cx="29853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и подъезд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748162" y="3672850"/>
            <a:ext cx="3472200" cy="6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дом большой, важны ещё подъезд, этаж и квартира. Без них даже в знакомом доме легко растеряться, словно в маленьком лабиринте.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дорогу домой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строится по адресу и заметным ориентирам, чтобы ребёнок мог идти уверенно и не путаться.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42260"/>
            <a:ext cx="368100" cy="294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95575"/>
            <a:ext cx="368100" cy="32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48650" y="3167775"/>
            <a:ext cx="334950" cy="38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72575" y="1298100"/>
            <a:ext cx="28710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вокруг нас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Заметная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и знакомое здание видно издалека, поэтому оно помогает понять, где ты находишься. По нему удобно сверять путь от дома до школы и обратно.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и остановка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Мост, остановка или яркая вывеска часто становятся хорошими подсказками. Такие места не путаются в памяти и помогают не свернуть не туда.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или памятник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дерево, фонтан или памятник могут быть полезным ориентиром. Главное, чтобы их было легко заметить и снова узнать на знакомом пути.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дом легко узнать среди других зданий. Он служит удобной точкой на маршруте, особенно если вокруг много одинаковых дворов и подъездов.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котором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защищает людей от дождя, снега, ветра и холода. В нём можно отдохнуть после прогулки, сделать уроки и встретить семью. Без дома трудно представить спокойный и уютный день.
</a:t>
            </a:r>
            <a:endParaRPr lang="en-US" sz="1140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двор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дети играют, а взрослые разговаривают на скамейках или спешат по делам. Здесь могут стоять машины, расти деревья и звучать голоса соседей. Двор делает дом частью жизни улицы.
</a:t>
            </a:r>
            <a:endParaRPr lang="en-US" sz="1105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рядом с нами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соединяет дома, магазины, школы и остановки. По ней люди идут каждый день, поэтому она становится знакомой и важной частью района. На улице особенно хорошо видно, как живёт весь квартал.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 и улица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859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просыпается, умывается, завтракает и собирается на дела. Утро помогает спокойно начать день без спешки и забытых вещей.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8171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дети учатся, играют, гуляют и выполняют задания. Это самое активное время, когда нужно успеть многое и не перепутать порядок дел.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3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ужинает, читает, разговаривает и готовится к отдыху. Темп становится тише, а дома особенно уютно и спокойно.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9550" y="2670900"/>
            <a:ext cx="1617600" cy="14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люди спят, а улицы и дома затихают. Сон помогает набраться сил для нового дня и новых открытий.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85950" y="785900"/>
            <a:ext cx="74112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Утро, день, вечер и ночь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36500" y="464800"/>
            <a:ext cx="72198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школьника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6462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неделе семь дней: понедельник, вторник, среда, четверг, пятница, суббота и воскресенье. Каждый день имеет своё место, как вагон в длинном поезде.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6462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дней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329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дни чередуются с выходными. Это помогает вовремя учиться, а потом отдыхать, гулять и проводить время с семьёй без лишней спешки.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329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отдых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8196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Неделя помогает помнить уроки, кружки, прогулки и домашние дела. Если смотреть на календарь, легче понять, что нужно сделать сегодня и что будет завтра.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48196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недели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6906300" y="2746950"/>
            <a:ext cx="1591500" cy="141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показывает день недели и помогает не перепутать даты. Он подсказывает, когда начинается новая неделя и когда ждут важные события.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6906300" y="2286237"/>
            <a:ext cx="1591500" cy="3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календаря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725" y="1350602"/>
            <a:ext cx="1813200" cy="15776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3850" y="1350152"/>
            <a:ext cx="1821900" cy="1565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99100" y="1350486"/>
            <a:ext cx="1823700" cy="157792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79875" y="1350630"/>
            <a:ext cx="1819500" cy="15938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534726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двор становится тихим и белым, а деревья будто надевают пушистые шапки. Ребята тепло одеваются, лепят снеговиков и смотрят, как искрится снег на солнце. Мороз щиплет щёки, но прогулка всё равно радует.
</a:t>
            </a:r>
            <a:endParaRPr lang="en-US" sz="1021" dirty="0"/>
          </a:p>
        </p:txBody>
      </p:sp>
      <p:sp>
        <p:nvSpPr>
          <p:cNvPr id="14" name="Text 2"/>
          <p:cNvSpPr txBox="1"/>
          <p:nvPr/>
        </p:nvSpPr>
        <p:spPr>
          <a:xfrm>
            <a:off x="534725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Январь: снежный двор
</a:t>
            </a:r>
            <a:endParaRPr lang="en-US" sz="1235" dirty="0"/>
          </a:p>
        </p:txBody>
      </p:sp>
      <p:sp>
        <p:nvSpPr>
          <p:cNvPr id="15" name="Text 3"/>
          <p:cNvSpPr txBox="1"/>
          <p:nvPr/>
        </p:nvSpPr>
        <p:spPr>
          <a:xfrm>
            <a:off x="2613839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снег быстро тает, и по дорожкам бегут звонкие ручьи. На ветках появляются почки, а воздух становится мягче и теплее. Дети замечают, как природа просыпается после долгого сна и всё вокруг меняется почти на глазах.
</a:t>
            </a:r>
            <a:endParaRPr lang="en-US" sz="986" dirty="0"/>
          </a:p>
        </p:txBody>
      </p:sp>
      <p:sp>
        <p:nvSpPr>
          <p:cNvPr id="16" name="Text 4"/>
          <p:cNvSpPr txBox="1"/>
          <p:nvPr/>
        </p:nvSpPr>
        <p:spPr>
          <a:xfrm>
            <a:off x="2613838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Апрель: первые капли
</a:t>
            </a:r>
            <a:endParaRPr lang="en-US" sz="1257" dirty="0"/>
          </a:p>
        </p:txBody>
      </p:sp>
      <p:sp>
        <p:nvSpPr>
          <p:cNvPr id="17" name="Text 5"/>
          <p:cNvSpPr txBox="1"/>
          <p:nvPr/>
        </p:nvSpPr>
        <p:spPr>
          <a:xfrm>
            <a:off x="4699101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рано светает, а солнце долго не спешит уходить за горизонт. Можно играть во дворе, гулять в парке и ездить на дачу. Тёплая погода делает каждый день похожим на маленький праздник.
</a:t>
            </a:r>
            <a:endParaRPr lang="en-US" sz="1034" dirty="0"/>
          </a:p>
        </p:txBody>
      </p:sp>
      <p:sp>
        <p:nvSpPr>
          <p:cNvPr id="18" name="Text 6"/>
          <p:cNvSpPr txBox="1"/>
          <p:nvPr/>
        </p:nvSpPr>
        <p:spPr>
          <a:xfrm>
            <a:off x="4699100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Июль: длинный светлый день
</a:t>
            </a:r>
            <a:endParaRPr lang="en-US" sz="1174" dirty="0"/>
          </a:p>
        </p:txBody>
      </p:sp>
      <p:sp>
        <p:nvSpPr>
          <p:cNvPr id="19" name="Text 7"/>
          <p:cNvSpPr txBox="1"/>
          <p:nvPr/>
        </p:nvSpPr>
        <p:spPr>
          <a:xfrm>
            <a:off x="6779876" y="3365500"/>
            <a:ext cx="18132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деревья меняют зелёный наряд на жёлтый, красный и оранжевый. Листья тихо падают на землю, шуршат под ногами и собираются в яркие букеты. В это время хочется чаще смотреть в окно и любоваться переменами.
</a:t>
            </a:r>
            <a:endParaRPr lang="en-US" sz="973" dirty="0"/>
          </a:p>
        </p:txBody>
      </p:sp>
      <p:sp>
        <p:nvSpPr>
          <p:cNvPr id="20" name="Text 8"/>
          <p:cNvSpPr txBox="1"/>
          <p:nvPr/>
        </p:nvSpPr>
        <p:spPr>
          <a:xfrm>
            <a:off x="6779875" y="3022553"/>
            <a:ext cx="18132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Октябрь: золотые листья
</a:t>
            </a:r>
            <a:endParaRPr lang="en-US" sz="1174" dirty="0"/>
          </a:p>
        </p:txBody>
      </p:sp>
      <p:sp>
        <p:nvSpPr>
          <p:cNvPr id="21" name="Text 9"/>
          <p:cNvSpPr txBox="1"/>
          <p:nvPr/>
        </p:nvSpPr>
        <p:spPr>
          <a:xfrm>
            <a:off x="436500" y="276250"/>
            <a:ext cx="66288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Месяцы и времена года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800" y="1280450"/>
            <a:ext cx="382200" cy="38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5425" y="1309670"/>
            <a:ext cx="404700" cy="323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4075" y="1280450"/>
            <a:ext cx="382200" cy="38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1688" y="3036200"/>
            <a:ext cx="334425" cy="38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26675" y="3036200"/>
            <a:ext cx="382200" cy="382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2802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светит солнце, на улице становится приятнее гулять и играть. Но даже в ясную погоду полезно надеть кепку или панаму, чтобы не перегреться.
</a:t>
            </a:r>
            <a:endParaRPr lang="en-US" sz="1133" dirty="0"/>
          </a:p>
        </p:txBody>
      </p:sp>
      <p:sp>
        <p:nvSpPr>
          <p:cNvPr id="10" name="Text 2"/>
          <p:cNvSpPr txBox="1"/>
          <p:nvPr/>
        </p:nvSpPr>
        <p:spPr>
          <a:xfrm>
            <a:off x="3415350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на небе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Облачная погода часто бывает мягкой и спокойной. В такой день стоит выбрать одежду по сезону, потому что солнце может прятаться, а ветер — напоминать о себе.
</a:t>
            </a:r>
            <a:endParaRPr lang="en-US" sz="1057" dirty="0"/>
          </a:p>
        </p:txBody>
      </p:sp>
      <p:sp>
        <p:nvSpPr>
          <p:cNvPr id="11" name="Text 3"/>
          <p:cNvSpPr txBox="1"/>
          <p:nvPr/>
        </p:nvSpPr>
        <p:spPr>
          <a:xfrm>
            <a:off x="6202675" y="18524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за окном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дождливую погоду нужны зонт и непромокаемая обувь. Лужи выглядят весело, но лучше не забывать о сухих носках и аккуратной дороге.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28025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мороз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без тёплой куртки, шапки и варежек долго гулять не получится. Снежная погода красивая, но мороз быстро напоминает, что лучше одеться потеплее.
</a:t>
            </a:r>
            <a:endParaRPr lang="en-US" sz="1082" dirty="0"/>
          </a:p>
        </p:txBody>
      </p:sp>
      <p:sp>
        <p:nvSpPr>
          <p:cNvPr id="13" name="Text 5"/>
          <p:cNvSpPr txBox="1"/>
          <p:nvPr/>
        </p:nvSpPr>
        <p:spPr>
          <a:xfrm>
            <a:off x="3415350" y="3622750"/>
            <a:ext cx="22884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на улице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ветре особенно важно застегнуть куртку и не забыть шарф. Ветреный день может быть прохладным, даже если на календаре уже не зима.
</a:t>
            </a:r>
            <a:endParaRPr lang="en-US" sz="1126" dirty="0"/>
          </a:p>
        </p:txBody>
      </p:sp>
      <p:sp>
        <p:nvSpPr>
          <p:cNvPr id="14" name="Text 6"/>
          <p:cNvSpPr txBox="1"/>
          <p:nvPr/>
        </p:nvSpPr>
        <p:spPr>
          <a:xfrm>
            <a:off x="436500" y="464800"/>
            <a:ext cx="8271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бывает погода и что надеть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день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дел школьника от подъёма до ночного отдыха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школьнику вовремя вставать, идти на уроки и не путать время важных дел.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 составляют один час, и по этому отрезку времени удобно строить распорядок дня
</a:t>
            </a:r>
            <a:endParaRPr lang="en-US" sz="1132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Общеизвестный факт: 1 час равен 60 минутам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343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одном городе, вечер в другом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одном городе только начинается утро, в другом месте день уже может быть в самом разгаре. Поэтому люди не удивляются, если звонок другу лучше назначить заранее. Карта подсказывает, где находится собеседник, а часы — когда удобнее поговорить.
</a:t>
            </a:r>
            <a:endParaRPr lang="en-US" sz="978" dirty="0"/>
          </a:p>
        </p:txBody>
      </p:sp>
      <p:sp>
        <p:nvSpPr>
          <p:cNvPr id="11" name="Text 2"/>
          <p:cNvSpPr txBox="1"/>
          <p:nvPr/>
        </p:nvSpPr>
        <p:spPr>
          <a:xfrm>
            <a:off x="34321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через большие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Путешественник смотрит на карту и понимает, как далеко лежат города друг от друга. Чем больше расстояние, тем внимательнее нужно следить за временем в пути. Так дорога становится понятнее, а встреча не превращается в игру «кто кого не дождался».
</a:t>
            </a:r>
            <a:endParaRPr lang="en-US" sz="975" dirty="0"/>
          </a:p>
        </p:txBody>
      </p:sp>
      <p:sp>
        <p:nvSpPr>
          <p:cNvPr id="12" name="Text 3"/>
          <p:cNvSpPr txBox="1"/>
          <p:nvPr/>
        </p:nvSpPr>
        <p:spPr>
          <a:xfrm>
            <a:off x="6229900" y="3042075"/>
            <a:ext cx="23001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 расписанию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родственники живут в разных регионах, они договариваются о подходящем времени звонка. Один смотрит на часы, другой — на свой календарь и план дел на день. Так место и время работают вместе, как хорошие помощники.
</a:t>
            </a:r>
            <a:endParaRPr lang="en-US" sz="1027" dirty="0"/>
          </a:p>
        </p:txBody>
      </p:sp>
      <p:sp>
        <p:nvSpPr>
          <p:cNvPr id="13" name="Text 4"/>
          <p:cNvSpPr txBox="1"/>
          <p:nvPr/>
        </p:nvSpPr>
        <p:spPr>
          <a:xfrm>
            <a:off x="436500" y="276250"/>
            <a:ext cx="67626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время связано с местом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8200" y="3904215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снова собираются на учёбу, собирают листья и любуются яркими деревьями. Осень приносит спокойные дни и красивую палитру красок.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188200" y="3009177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долго гулять, купаться, играть во дворе и ездить на дачу. День кажется длинным, потому что света и тепла очень много.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88200" y="2114138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ручьи, лужи и первые листочки. Ребята замечают, как природа просыпается, а воздух становится теплее и приятнее.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88200" y="1173800"/>
            <a:ext cx="4644300" cy="7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катаются на санках и лыжах, лепят снеговиков и играют в снежки. На улице холодно, зато всё вокруг становится белым и весёлым.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1" name="Text 5"/>
          <p:cNvSpPr txBox="1"/>
          <p:nvPr/>
        </p:nvSpPr>
        <p:spPr>
          <a:xfrm>
            <a:off x="436500" y="464800"/>
            <a:ext cx="28551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дела и занятия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750" y="1488521"/>
            <a:ext cx="3529800" cy="28024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950" y="664950"/>
            <a:ext cx="7411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рядом с домом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1140800" y="1963839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— одно из самых заметных мест рядом с домом. По ней ребёнок легко запоминает дорогу и понимает, куда идти утром в учебный день.
</a:t>
            </a:r>
            <a:endParaRPr lang="en-US" sz="600" dirty="0"/>
          </a:p>
        </p:txBody>
      </p:sp>
      <p:sp>
        <p:nvSpPr>
          <p:cNvPr id="14" name="Text 3"/>
          <p:cNvSpPr txBox="1"/>
          <p:nvPr/>
        </p:nvSpPr>
        <p:spPr>
          <a:xfrm>
            <a:off x="1140800" y="1764479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поблизости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1140800" y="4280298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площадке можно играть в подвижные игры, кататься на велосипеде и тренироваться. Это место помогает быть сильным, ловким и активным.
</a:t>
            </a:r>
            <a:endParaRPr lang="en-US" sz="600" dirty="0"/>
          </a:p>
        </p:txBody>
      </p:sp>
      <p:sp>
        <p:nvSpPr>
          <p:cNvPr id="16" name="Text 5"/>
          <p:cNvSpPr txBox="1"/>
          <p:nvPr/>
        </p:nvSpPr>
        <p:spPr>
          <a:xfrm>
            <a:off x="1140800" y="4080938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площадка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1140800" y="3701183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приятно гулять, бегать и наблюдать за деревьями. Там удобно отдыхать после уроков и дышать свежим воздухом.
</a:t>
            </a:r>
            <a:endParaRPr lang="en-US" sz="600" dirty="0"/>
          </a:p>
        </p:txBody>
      </p:sp>
      <p:sp>
        <p:nvSpPr>
          <p:cNvPr id="18" name="Text 7"/>
          <p:cNvSpPr txBox="1"/>
          <p:nvPr/>
        </p:nvSpPr>
        <p:spPr>
          <a:xfrm>
            <a:off x="1140800" y="3501823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для прогулок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40800" y="3122068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нужен для ежедневных покупок. Он помогает семье быстро купить хлеб, молоко и другие нужные вещи, не уезжая далеко.
</a:t>
            </a:r>
            <a:endParaRPr lang="en-US" sz="600" dirty="0"/>
          </a:p>
        </p:txBody>
      </p:sp>
      <p:sp>
        <p:nvSpPr>
          <p:cNvPr id="20" name="Text 9"/>
          <p:cNvSpPr txBox="1"/>
          <p:nvPr/>
        </p:nvSpPr>
        <p:spPr>
          <a:xfrm>
            <a:off x="1140800" y="2922708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Магазин рядом
</a:t>
            </a:r>
            <a:endParaRPr lang="en-US" sz="1000" dirty="0"/>
          </a:p>
        </p:txBody>
      </p:sp>
      <p:sp>
        <p:nvSpPr>
          <p:cNvPr id="21" name="Text 10"/>
          <p:cNvSpPr txBox="1"/>
          <p:nvPr/>
        </p:nvSpPr>
        <p:spPr>
          <a:xfrm>
            <a:off x="1140800" y="2542954"/>
            <a:ext cx="3747000" cy="28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можно брать книги, читать и узнавать новое. Это тихое место помогает учиться, отдыхать с пользой и находить интересные истории.
</a:t>
            </a:r>
            <a:endParaRPr lang="en-US" sz="600" dirty="0"/>
          </a:p>
        </p:txBody>
      </p:sp>
      <p:sp>
        <p:nvSpPr>
          <p:cNvPr id="22" name="Text 11"/>
          <p:cNvSpPr txBox="1"/>
          <p:nvPr/>
        </p:nvSpPr>
        <p:spPr>
          <a:xfrm>
            <a:off x="1140800" y="2343594"/>
            <a:ext cx="3747000" cy="1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и книги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900" y="1262586"/>
            <a:ext cx="2465700" cy="16373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54700" y="1262586"/>
            <a:ext cx="2465700" cy="16373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52500" y="1262586"/>
            <a:ext cx="2465700" cy="163737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534726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важно сначала остановиться, посмотреть по сторонам и дождаться безопасного момента. Пешеходный переход и светофор помогают перейти дорогу правильно. Если рядом есть взрослый, лучше идти вместе и не спешить.
</a:t>
            </a:r>
            <a:endParaRPr lang="en-US" sz="1063" dirty="0"/>
          </a:p>
        </p:txBody>
      </p:sp>
      <p:sp>
        <p:nvSpPr>
          <p:cNvPr id="12" name="Text 2"/>
          <p:cNvSpPr txBox="1"/>
          <p:nvPr/>
        </p:nvSpPr>
        <p:spPr>
          <a:xfrm>
            <a:off x="534725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Переходим только по правилам
</a:t>
            </a:r>
            <a:endParaRPr lang="en-US" sz="1216" dirty="0"/>
          </a:p>
        </p:txBody>
      </p:sp>
      <p:sp>
        <p:nvSpPr>
          <p:cNvPr id="13" name="Text 3"/>
          <p:cNvSpPr txBox="1"/>
          <p:nvPr/>
        </p:nvSpPr>
        <p:spPr>
          <a:xfrm>
            <a:off x="33547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тёмное время суток водителям труднее заметить пешехода. Поэтому светлая или заметная одежда делает ребёнка более видимым. А если на куртке есть отражающие элементы, это ещё один маленький помощник безопасности.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547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одежда вечером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152501" y="3365500"/>
            <a:ext cx="24657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дома и название улицы помогают не заблудиться даже в незнакомом районе. Когда ребёнок запоминает эти детали, дорога домой становится спокойнее. Это полезно и для гостей, и для почтальона, и для курьера.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152500" y="3022553"/>
            <a:ext cx="24657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найти проще по указателям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36500" y="276250"/>
            <a:ext cx="7225500" cy="7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дорога по улице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250" y="1325900"/>
            <a:ext cx="368100" cy="32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250" y="3195575"/>
            <a:ext cx="368100" cy="32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2075" y="3175125"/>
            <a:ext cx="368100" cy="36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48650" y="1298100"/>
            <a:ext cx="334950" cy="382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436500" y="464800"/>
            <a:ext cx="5202000" cy="5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помнить важное
</a:t>
            </a:r>
            <a:endParaRPr lang="en-US" sz="2716" dirty="0"/>
          </a:p>
        </p:txBody>
      </p:sp>
      <p:sp>
        <p:nvSpPr>
          <p:cNvPr id="13" name="Text 2"/>
          <p:cNvSpPr txBox="1"/>
          <p:nvPr/>
        </p:nvSpPr>
        <p:spPr>
          <a:xfrm>
            <a:off x="436500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адрес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показывает, где находится дом ребёнка. Он нужен, чтобы гости, почта и службы могли быстро найти нужное место без путаницы.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36500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района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помогает увидеть, где расположены дом, школа и знакомые места. С ней легче понять путь и не перепутать улицы.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18925" y="3879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календарь вместе подсказывают, когда нужно выйти, когда ждать гостей и когда начнётся праздник. Это очень удобно для планирования.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18925" y="1996300"/>
            <a:ext cx="3723600" cy="8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даты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календаре удобно отмечать дни рождения, праздники, каникулы и поездки. Так важные события не теряются и заранее радуют.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 время помогают понимать жизнь
</a:t>
            </a:r>
            <a:endParaRPr lang="en-US" sz="3197" dirty="0"/>
          </a:p>
        </p:txBody>
      </p:sp>
      <p:sp>
        <p:nvSpPr>
          <p:cNvPr id="6" name="Text 1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3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знает, где он живёт и когда что происходит, мир становится понятнее. Адрес, ориентиры, часы и календарь помогают не теряться и спокойно успевать всё важное.
</a:t>
            </a:r>
            <a:endParaRPr lang="en-US" sz="143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2026-05-26T03:45:08Z</dcterms:created>
  <dcterms:modified xsi:type="dcterms:W3CDTF">2026-05-26T03:45:08Z</dcterms:modified>
</cp:coreProperties>
</file>