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круговорот веществ и поток 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среду, поддерживая жизнь и устойчивость.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объединение всех живых существ и окружающей среды, где происходит непрерывный обмен веществ и энергии, обеспечивающий баланс и взаимозависимость элементов системы.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компоненты экосистемы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 за счёт солнечной энергии, а животные используют эти ресурсы для своей жизни. Вместе они формируют живую основу экосистемы.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— основные биотические компоненты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мертвые остатки, преобразуя сложные вещества в минеральные, доступные для производителей.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возвращают вещества в природу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вода, температура и почва формируют условия, в которых живые организмы развиваются и взаимодействуют.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влияют на жизнь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участниками экосистемы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обеспечивают передачу энергии от растений к хищникам, формируя устойчивые цепи питания в экосистеме.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помогает видам выживать вместе, обеспечивая взаимную выгоду и улучшая экологическое равновесие.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ограничивает ресурсы и регулирует численность видов, поддерживая баланс в сообществе.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комменсализм влияют на организмы, определяя сложные отношения выживания внутри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экосистеме: главные этапы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травоядным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потребляют растения, используя их энергию для роста и жизнедеятельности.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 теряется в виде тепла и продуктов обмена, поэтому постоянное поступление энергии важно.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солнечной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захватывают свет, превращая его в химическую энергию через фотосинтез.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хищникам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травоядными или другими хищниками, перенося энергию на следующий уровень.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 трофических уровней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энергии уменьшается почти в 10 раз при переходе на следующий уровень из-за потерь. Это ограничивает количество уровней в пищевой цепи.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теряется на каждом этапе, поэтому питание на вершине пищевой цепи ограничено по количеству.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9 класса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пищевые сети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цепочка: растения снабжают травоядных, которые питают хищников, а редуценты перерабатывают отходы. Это простой путь передачи энергии.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— основа передачи энергии
</a:t>
            </a:r>
            <a:endParaRPr lang="en-US" sz="1243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пищевые цепи переплетаются, образуя сети, позволяющие гибко перераспределять ресурсы между организмами.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объединяет цепи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воды, углерода и азота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веществ в экосистеме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основа трофических цепей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Производители, в основном зеленые растения, преобразуют солнечную энергию в химическую, создавая органические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базой питания для всех остальных организмов, обеспечивая материальные ресурсы и энергию.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производителей экосистема не сможет поддерживать жизнь потребителей и редуцентов.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Потребители: разнообразие и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первого порядка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второго порядка и выше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растениями, поддерживая энергетический поток и регулируя численность производителей.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всеядные животные контролируют численность травоядных, обеспечивая баланс в пищевых цепях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завершение круговорота веществ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представляют собой организмы, разлагающие мертвые остатки растений и животных на более простые вещества, обеспечивая возврат питательных элементов в почву и атмосферу.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редуцентов включают грибы, бактерии и некоторых насекомых, которые играют ключевую роль в разложении органики и поддержании плодородия экосистемы.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деятельности редуцентов создаются условия для роста новых растений, что обеспечивает непрерывность круговорота веществ и устойчивость экосистемы.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лесной экосистемы и её участники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выполняют функцию производителей, преобразуя солнечную энергию в органические вещества. Они служат основой питания для различных животных и формируют среду обитания.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растения как производители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и зайцы питаются растениями, будучи потребителями первого порядка. Их активность регулирует рост растительности и оказывает влияние на распределение ресурсов в лесу.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травоядных животных в экосистеме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черви и насекомые перерабатывают органические остатки, восстанавливая питательные вещества. Это способствует плодородию почвы и поддерживает циклы в лесной экосистеме.
</a:t>
            </a:r>
            <a:endParaRPr lang="en-US" sz="93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 лесной среде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КПД передачи энергии между уровнями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энергии теряется в виде тепла при переходе между уровнями, что ограничивает её доступность для высших звеньев пищевой цепи.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неэффективна: лишь около 10% энергии передаётся от одного уровня к другому, что влияет на структуру и численность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биологии, 2023 год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циклов углерода и азота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ключевых участников, процессы и скорость циклов углерода и азота в экосистеме.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протекает быстрее и зависит от растений и животных, а азотный цикл медленнее и опирается на деятельность почвенных бактерий.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9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воздействия человека на экосистемы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и загрязнение от транспорта способствуют изменению климата и ухудшению качества окружающей среды.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ведет к потере природных мест обитания и уменьшению зеленых зон, влияя на баланс экосистем.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загрязняющих веществ влияют на состав воздуха и воды, вызывая нарушение природных экосистемных процессов.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земель изменяет почву и нарушает естественные циклы веществ, снижая биоразнообразие и плодородие.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нарушения круговорота веществ человеком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загрязняют реки и озера, уменьшая доступ кислорода и нарушая водный круговорот. Это приводит к гибели водных организмов и ухудшению качества воды.
</a:t>
            </a:r>
            <a:endParaRPr lang="en-US" sz="98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сточными водами
</a:t>
            </a:r>
            <a:endParaRPr lang="en-US" sz="1284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деревьев ускоряет вынос питательных веществ из почвы, снижает её плодородие и разрушает среду обитания многих видов живых организмов.
</a:t>
            </a:r>
            <a:endParaRPr lang="en-US" sz="944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восстановления экосистем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помогает восстановить лесные массивы, улучшая круговорот веществ и создавая новые местообитания для животных и растений.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рек и озёр способствует улучшению качества воды и поддержанию водного баланса, что важно для всех компонентов экосистем.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 обеспечивает охрану редких видов и сохранение биологических сообществ в их естественном состоянии.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рациональное использование ресурсов способствуют осознанному отношению к природе и снижению негативного воздействия человека.
</a:t>
            </a:r>
            <a:endParaRPr lang="en-US" sz="11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экологического восстановления в России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заповедники обеспечили условия для увеличения численности зубров, что способствует сохранению редкого вида и восстановлению естественных экологических связей.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популяции зубров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очистки реки исчезающие виды рыб снова начали появляться, что свидетельствует о положительных изменениях в качестве воды и состоянии экосистемы.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редких рыб в бассейн реки Воронеж
</a:t>
            </a:r>
            <a:endParaRPr lang="en-US" sz="13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экосистем для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чистую воду и кислород, необходимые для здоровья и жизни на Земле, поддерживая работу природных фильтров и процессов очистки.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представляют источник пищи, лекарственных растений и регулируют климат, что влияет на качество жизни и устойчивость природных 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пространства предоставляют возможности для отдыха и поддерживают культурные традиции, помогая людям сохранять связь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веществ и энергии в экосистемах обеспечивает стабильность природы и здоровье человечества, создавая основу для гармоничного сосуществования на планете.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круговорота и энергии — ключ к будущему
</a:t>
            </a:r>
            <a:endParaRPr lang="en-US" sz="23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2026-05-08T06:01:48Z</dcterms:created>
  <dcterms:modified xsi:type="dcterms:W3CDTF">2026-05-08T06:01:48Z</dcterms:modified>
</cp:coreProperties>
</file>