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художественных исканий: как искусство XX века меняло язык культуры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сделал искусство смелым, свободным и непохожим на прошлое.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0757" y="75"/>
            <a:ext cx="365001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заставило искусство измениться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города, техника, война и массовая культура изменили жизнь людей. Художники уже не хотели только точно изображать мир — они стремились передать его скорость, тревогу, энергию и внутренние переживания человека.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реализма к поиску новых форм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верность действительности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старались передавать людей, природу и события как можно точнее, опираясь на узнаваемые образы и привычные правила композиции.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картина как новый мир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стало самостоятельным художественным пространством, где важны идея, символ и чувство, а не только изображенный сюжет.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века: отказ от копирования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все чаще отступали от буквального сходства и делали главным цвет, линию, ритм и настроение, а не подробности предметов.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как первый шаг к обновлению искусства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 вместо подробности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Импрессионисты стремились уловить короткое впечатление от увиденного. Для них было важнее передать свет, воздух и движение, чем тщательно выписывать каждую деталь.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использовали более светлую палитру и дробные мазки, чтобы показать, как меняется цвет предметов при разном освещении и в разное время дня.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их полотнах часто появлялись улицы, сады, прогулки и сцены повседневности. Обычные моменты становились достойными искусства и выглядели живыми и непосредственными.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XX век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показал, что искусство может передавать не только сюжет, но и ощущение момента. Этот опыт помог художникам XX века искать новые способы выражения.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искусства XX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по-своему отвечало на вызовы века: от смелого эксперимента до понятного образа для массовой аудитории.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линия очевидна: искусство XX века стало разнообразным и перестало подчиняться одному правилу.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по истории искусства XX века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авангард: смелый разрыв с прошлым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художественный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авангард искал способы выразить эпоху без привычного подражания действительности. Художники делали главным не сюжет, а энергию формы, цвета и движения.
</a:t>
            </a:r>
            <a:endParaRPr lang="en-US" sz="1093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имена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Казимир Малевич, Василий Кандинский и Владимир Татлин стали символами этого поиска. Каждый из них по-своему расширял границы того, что можно считать картиной или произведением искусства.
</a:t>
            </a:r>
            <a:endParaRPr lang="en-US" sz="1017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Супрематизм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направление связывали с простыми геометрическими формами и чистыми цветами. Малевич стремился показать не предмет, а ощущение и идею, освобожденные от лишних деталей.
</a:t>
            </a:r>
            <a:endParaRPr lang="en-US" sz="1030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Конструктивизм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Конструктивисты обращались к технике, архитектуре и материалам современной жизни. Их работы подчеркивали порядок, структуру и связь искусства с новым, стремительно меняющимся миром.
</a:t>
            </a:r>
            <a:endParaRPr lang="en-US" sz="10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Казимир Малевич и «Черный квадрат»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Картина, которая удивила всех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1915 году Малевич показал работу, в которой не было привычного сюжета, людей или пейзажа. Зрители увидели простой черный квадрат, но именно эта простота заставила по-новому задуматься о том, что такое искусство и зачем оно нужно.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вместо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Малевич отказался от идеи копировать предметный мир. Он предложил воспринимать картину как самостоятельный знак, где важны не вещи, а мысль, чувство и внутренний смысл. Поэтому «Черный квадрат» стал символом радикального обновления живописи.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работа быстро приобрела особое значение для русского авангарда. Она показала, что художник может не повторять увиденное, а создавать новый художественный язык, способный выразить поиск и свободу начала XX века.
</a:t>
            </a:r>
            <a:endParaRPr lang="en-US" sz="12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783" y="1249087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71695"/>
            <a:ext cx="311100" cy="276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Кандинский и рождение абстрактной живописи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как 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Кандинский считал, что цвет способен воздействовать на человека почти как музыка. Яркие и контрастные сочетания помогали ему передавать радость, тревогу, напряжение и другие внутренние состояния.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и 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работах линии и формы не изображают конкретные предметы, а создают движение и темп. Благодаря этому картина воспринимается как живая композиция, а не как обычный рисунок с сюжетом.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 музыкой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сравнивал живопись с музыкальным произведением, где важны паузы, ритм и согласованность частей. Такое сравнение помогало ему объяснить, почему абстрактное искусство может вызывать сильные эмоции.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 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Кандинский показал, что живопись способна говорить о внутреннем мире человека без узнаваемых предметов. Его опыт стал важной опорой для развития модернизма и абстракции в XX веке.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художник XX века создавал новое произведение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 художественного поиска в XX веке: от наблюдения за реальностью к созданию символического образа.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Сюрреализм: искусство сна и подсознания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сновидений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Сюрреалисты обращались к снам, фантазии и скрытым переживаниям человека. Они считали, что воображение может показать то, что в обычной жизни часто остается незамеченным.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работах этого направления реальные предметы соединялись неожиданным образом. Из-за таких странных комбинаций привычные вещи начинали выглядеть загадочно и даже тревожно.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Сальвадор Дали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легко узнать по ярким, почти фантастическим образам и точной прорисовке деталей. Дали часто показывал мир, похожий на сон, где обычные предметы ведут себя необычно.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 Магритт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Магритт любил ставить зрителя в затруднение: изображал знакомые вещи так, что они начинали задавать вопросы. Его картины заставляли внимательнее смотреть на то, что кажется очевидным.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после мировых войн: тревога, память и поиск смысла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разрушения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изменили взгляд художников на человека и мир: вместо спокойных сцен появились образы потерь, страха и одиночества. Искусство стало говорить о раненой истории и о том, как трудно сохранить надежду.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палитра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работах усилились резкие контрасты, мрачные тона и напряжённые композиции. Такие приёмы помогали передать тревогу эпохи и сделать видимыми внутренние переживания человека.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пережитом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Картины, графика и скульптура всё чаще становились способом сохранить память о войне и её жертвах. Художники не просто показывали события, а заставляли зрителя задуматься о цене насилия.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темой стал человек, оказавшийся перед лицом бедствий. Его страх, уязвимость и попытка удержать достоинство сделали искусство XX века особенно личным и пронзительным.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574136"/>
            <a:ext cx="4865100" cy="23180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направлений искусства XX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направления по-своему отвечали на перемены века: от впечатления и эксперимента до сна, идеологии и массовой культуры.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выделяло свой способ видеть мир: одни искали впечатление, другие — новые формы, третьи — понятный образ для общества.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в СССР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1930-е годы социалистический реализм стал главным направлением советского искусства. Он должен был быть понятным, жизнеутверждающим и показывать жизнь так, как её представляла государственная идеология.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произведений часто оказывались рабочие, колхозники, инженеры и строители. Их изображали сильными, уверенными и полезными для общества, чтобы подчеркнуть ценность коллективного труда.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обычно вели к светлому финалу и создавали ощущение движения вперёд. Искусство поддерживало надежду на успешное будущее и должно было вдохновлять зрителя на созидание.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авангарда, это направление опиралось на узнаваемые образы и ясный сюжет. Благодаря этому оно было доступно широкой аудитории и легко читалось без сложных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роль зрителя в искусстве XX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смелее становилось искусство, тем больше оно требовало внимания к деталям, ассоциациям и скрытым смыслам, а не только к сюжету.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узнавания сюжета зритель переходил к размышлению и личной интерпретации. Искусство становилось диалогом, а не просто изображением.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7212" y="1238150"/>
            <a:ext cx="273525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437" y="3001300"/>
            <a:ext cx="35167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137" y="3001300"/>
            <a:ext cx="351675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рекламы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 охотно заимствовал яркие лозунги, упаковки и рекламные образы. Художники показывали, что визуальный язык магазинов и плакатов тоже может стать частью искусства.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бутылки, коробки и другие обычные предметы превращались в художественные объекты. Так поп-арт стирал границу между музеем и повседневной жизнью.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 и обложки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 узнаваемые картинки из журналов и комиксов стали важным материалом для художников. Простые сюжеты помогали говорить о современном мире без сложных символов.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массовой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 часто обращался к знаменитостям, делая их образ почти таким же привычным, как изображение товара. Это подчёркивало силу массовой культуры в жизни людей.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Поп-арт: мир рекламы, товаров и комиксов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34" y="2633775"/>
            <a:ext cx="2830833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 и техники в искусстве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холста стало мало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XX века всё чаще выходили за пределы традиционной живописи. Они соединяли краску с тканью, деревом, металлом и стеклом, чтобы сделать образ более выразительным и неожиданным. Так произведение начинало напоминать не только картину, но и предмет из реального мира.
</a:t>
            </a:r>
            <a:endParaRPr lang="en-US" sz="1174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Коллаж как игра смыслов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Коллаж позволял собирать одно изображение из разных кусочков: газет, фотографий, бумаги и ткани. Из-за этого зритель видел не единый гладкий сюжет, а новое сочетание реальности и фантазии, созданное руками художника.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Инсталляция и 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Инсталляции изменили само представление о картине или скульптуре. Зритель стал не просто смотреть на работу, а находиться внутри неё, замечая свет, расстояние и расположение предметов. Искусство приблизилось к опыту настоящего пространства.
</a:t>
            </a:r>
            <a:endParaRPr lang="en-US" sz="12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765975"/>
            <a:ext cx="4405200" cy="1800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художники XX века и их вклад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разные мастера открывали новые пути в искусстве и меняли привычный взгляд на форму, цвет и образ.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художник предложил свой способ обновления искусства: от отказа от предмета до переосмысления повседневных образов и массовой культуры.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Единого стиля не было: художники постоянно пробовали новые способы выражения и отвечали на быстрые перемены эпохи.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главных черт века — свобода художественного выбора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разные направления искусства XX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разные стили, художники часто задавали одни и те же вопросы: как показать человека, время и быстро меняющийся мир.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темы оказались сильнее различий: искусство XX века объединяли поиск нового языка и стремление осмыслить жизнь современного человека.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века художественных исканий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показал, что искусство может быть разным, но всегда остаётся способом понять своё время. Художники расширили границы творчества и научили зрителя думать, чувствовать и искать смысл.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2026-06-01T05:34:59Z</dcterms:created>
  <dcterms:modified xsi:type="dcterms:W3CDTF">2026-06-01T05:34:59Z</dcterms:modified>
</cp:coreProperties>
</file>