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природные зоны и животный мир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материкy от ледяного севера до жаркого юга.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Северной Америки такая разная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тянется от холодных арктических берегов до тёплых южных районов. Его пересекают высокие Кордильеры, а климат меняется от холода к теплу. Поэтому здесь соседствуют тундра, леса, прерии, пустыни и горы с разной жизнью и животными.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3581802" y="1200092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вечный холод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лежат на самом севере материка. Здесь почти круглый год очень холодно, а снег и лёд долго не тают даже летом.
</a:t>
            </a:r>
            <a:endParaRPr lang="en-US" sz="1428" dirty="0"/>
          </a:p>
        </p:txBody>
      </p:sp>
      <p:sp>
        <p:nvSpPr>
          <p:cNvPr id="12" name="Text 2"/>
          <p:cNvSpPr txBox="1"/>
          <p:nvPr/>
        </p:nvSpPr>
        <p:spPr>
          <a:xfrm>
            <a:off x="3581802" y="1939555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мало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сильных морозов и ветра растениям трудно расти. Чаще всего встречаются мхи и лишайники, которые умеют жить в бедной и холодной среде.
</a:t>
            </a:r>
            <a:endParaRPr lang="en-US" sz="1233" dirty="0"/>
          </a:p>
        </p:txBody>
      </p:sp>
      <p:sp>
        <p:nvSpPr>
          <p:cNvPr id="13" name="Text 3"/>
          <p:cNvSpPr txBox="1"/>
          <p:nvPr/>
        </p:nvSpPr>
        <p:spPr>
          <a:xfrm>
            <a:off x="3581802" y="2679020"/>
            <a:ext cx="5089772" cy="5809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помогает себе густым мехом и толстым слоем жира. Это защищает его от стужи, когда он идёт по льду и снегу в поисках пищи.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581802" y="3418461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 песец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 песец тоже хорошо приспособлены к северу. У них густая шерсть, а у моржа ещё и слой жира, который помогает не мёрзнуть в ледяной воде.
</a:t>
            </a:r>
            <a:endParaRPr lang="en-US" sz="1307" dirty="0"/>
          </a:p>
        </p:txBody>
      </p:sp>
      <p:sp>
        <p:nvSpPr>
          <p:cNvPr id="15" name="Text 5"/>
          <p:cNvSpPr txBox="1"/>
          <p:nvPr/>
        </p:nvSpPr>
        <p:spPr>
          <a:xfrm>
            <a:off x="3581802" y="4157873"/>
            <a:ext cx="5089772" cy="58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краю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каждое живое существо должно быть особенно выносливым. В такой суровой зоне даже небольшая лужица воды может стать настоящим подарком для животных.
</a:t>
            </a:r>
            <a:endParaRPr lang="en-US" sz="1160" dirty="0"/>
          </a:p>
        </p:txBody>
      </p:sp>
      <p:sp>
        <p:nvSpPr>
          <p:cNvPr id="16" name="Text 6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пустыни: край льда и снега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низкие кустики, мхи и северные животные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3593900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лето очень короткое, а зима длинная и холодная. Земля успевает прогреться совсем немного, поэтому деревья почти не вырастают.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93900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мхи, лишайники и низкие кустарники. Они не боятся ветра и могут жить там, где почва бедная и холодная почти весь год.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11063" y="1366800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Карибу, лемминги, полярные совы и волки чувствуют себя в тундре по-своему уютно. У каждого вида есть свои способы пережить морозы и длинную зиму.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11063" y="3232925"/>
            <a:ext cx="2332011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открытой и немного строгой. Но именно здесь многие животные находят корм, укрытие и место для жизни в короткое северное лето.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огромные хвойные леса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Простор хвойных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огромные площади на севере материка, особенно в Канаде и на Аляске. Здесь растут ели, сосны, пихты и лиственницы, образуя густой зелёный лес.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Животные тайги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живут лось, рысь, бурый медведь, бобр и росомаха. Одни хорошо бегают, другие умеют плавать, а третьи ловко прячутся среди деревьев.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Долгая зима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сезон здесь длится долго, поэтому животным нужно экономить силы. Некоторые запасают корм, а некоторые накапливают жир, чтобы пережить морозы без лишней суеты.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Тихая лесная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кажется спокойной, но в ней постоянно идёт борьба за пищу и укрытие. Каждый её житель приспосабливается к длинной зиме по-своему.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где листья меняют цвет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тайги становится теплее, и лес меняется на более пёстрый. Здесь рядом растут клёны, дубы, берёзы и орешники. Осенью их листья вспыхивают жёлтым, оранжевым и красным цветом, будто лес нарядился в праздничный костюм.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многих зверей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лесах много ягод, семян, насекомых и укрытий. Поэтому здесь легко встретить белок, оленей, енотов, опоссумов, скунсов и дятлов. Каждый находит себе еду, дупло, нору или безопасное место среди ветвей.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жизнь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 не стоят на месте ни днём ни ночью. Кто-то скачет по веткам, кто-то шуршит в траве, а кто-то стучит клювом по коре. В этом лесу всегда есть чем заняться и чему удивиться.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76924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20729"/>
            <a:ext cx="310200" cy="275733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Прерии: широкие травяные равнины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покрыты высокими травами и яркими цветами. Деревьев здесь мало, поэтому солнце свободно освещает огромные пространства и помогает растениям быстро расти.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Койоты и суслики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Койоты охотятся, а суслики прячутся в норах. В открытой степи выживают те, кто умеет вовремя заметить врага или быстро спрятаться.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— одни из самых известных жителей прерий. Эти большие и сильные животные пасутся на травяных равнинах и могут быстро двигаться, если рядом опасность.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собачки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собачки живут семьями и роют подземные ходы. Так им легче спасаться от хищников и непогоды, когда на равнине поднимается ветер.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прериях всё видно далеко вокруг, поэтому животным легче замечать угрозу. Открытое пространство помогает им бежать быстро и не терять время зря.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разным природным зонам
</a:t>
            </a:r>
            <a:endParaRPr lang="en-US" sz="2009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особенности помогают животным жить в холоде, лесах, степях, пустынях и горах.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 юго-запада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3681644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Жаркий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 пустынях очень жарко, а солнце светит без пощады. Поэтому многие животные и растения стараются прятаться от прямых лучей и не тратить лишнюю воду.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81644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Редкие дожди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мало, и каждая капля на вес золота. Кактусы, юкки и колючие кустарники умеют сохранять влагу и выживать там, где другим растениям было бы трудно.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430106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Жители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Ящерицы, змеи, пустынные лисы и ночные птицы активны в более прохладное время. Они избегают жары и часто выходят на поиски пищи вечером или ночью.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430106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Умная 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особенно важно беречь силы и воду. Живые организмы приспосабливаются к сухости, светлой почве и резкой смене температуры между днём и ночью.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подножия гор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нижних склонов Кордильер климат мягче, чем наверху. Здесь растут леса, где животным проще найти укрытие, пищу и подходящее место для жизни.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— луга и кустарники
</a:t>
            </a:r>
            <a:pPr algn="l" indent="0" marL="0">
              <a:lnSpc>
                <a:spcPct val="100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подъёмом вверх становится холоднее, и леса уступают место кустарникам и горным лугам. Растения здесь низкие и крепкие, чтобы выдерживать ветер.
</a:t>
            </a:r>
            <a:endParaRPr lang="en-US" sz="1481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самых высоких вершинах лежит снег, потому что воздух там очень холодный. Даже летом горы могут напоминать о зиме и блестеть белизной.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Кордильерах живут горные козлы, снежные бараны, медведи гризли и орлы. Им помогают ловкость, сильные лапы и умение жить на разной высоте.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Кордильеры: природа меняется с высотой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610" y="2222047"/>
            <a:ext cx="310200" cy="24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534" y="23846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7660" y="2208260"/>
            <a:ext cx="310200" cy="275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14411" y="1802971"/>
            <a:ext cx="310200" cy="31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болота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материкe текут длинные и полноводные реки, и самая известная из них — Миссисипи. Они несут воду через леса, равнины и болота, как настоящие водные дороги.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192676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границе Канады и США лежит цепочка Великих озёр. Это огромные пресные водоёмы, вокруг которых селятся люди, птицы и звери, любящие воду и тихие берега.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721800" y="29986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тихих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заводях, прудах и болотах живут бобры, выдры, ондатры, утки и цапли. Здесь им легко находить пищу, строить гнёзда и прятаться среди камышей.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516813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Дамбы бобра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складывает ветки, брёвна и камни, чтобы построить плотину. Из-за такой постройки вода поднимается, и течение реки может стать медленнее и спокойнее.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места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помогают многим растениям и животным жить рядом друг с другом. Там всегда больше влаги, а значит, больше еды, укрытий и удобных мест для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материка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охотники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Волк, койот и рысь умеют тихо подкрадываться и долго следить за добычей. Им помогают острый слух, крепкие лапы и умение действовать по одиночке или стаей.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хищники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Пума, гризли и белый медведь охотятся на крупных и мелких животных. У них сильные тела, мощные лапы и очень важный навык — экономить силы, когда пищи мало.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разных местах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хищник выбирает свою территорию. Одни живут в лесах, другие — в тундре или горах, потому что там легче найти добычу и укрытие.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и 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Хищникам нужно быть терпеливыми и внимательными. Они ловят грызунов, зайцев, птиц, рыб и иногда более крупных животных, если удаётся подойти совсем близко.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 на травяной равнине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прерии идёт большой бизон, и высокая трава тихо шуршит у его копыт. Он ест растения, а потом помогает им расселяться дальше, унося семена на шерсти. Так степь остаётся живой и обновляется снова и снова.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и лесные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олени осторожно переходят между кустами и молодыми деревьями. Они поедают листья и побеги, а также разносят семена на шерсти и копытах. Для хищников олени становятся важной добычей, поэтому в природе всё остаётся в равновесии.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на снежной поляне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быстро меняет укрытие и ловко прячется среди кустов и травы. Он ест кору, побеги и листья, а сам служит пищей для многих хищников. Если таких животных становится слишком мало, лесу и прерии труднее сохранять порядок.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травоядные помогают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Северной Америки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над просторами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парит высоко над землёй и замечает добычу издалека. Его широкие крылья помогают долго держаться в воздухе, не уставая даже над большими открытыми пространствами.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у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очень мала, но двигается удивительно быстро. Она может зависать в воздухе и пить нектар из цветков, словно крошечный живой пропеллер.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и пеликаны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Гуси и пеликаны любят озёра, реки и тихие берега. Здесь им удобно отдыхать, искать пищу и собираться в большие шумные стаи.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на юг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не любят долгую холодную зиму. Когда становится холодно, они отправляются в тёплые края, чтобы найти больше корма и пережить трудный сезон.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Бобровая плотина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строит плотины из веток, брёвен и грязи. Такая постройка задерживает воду, а рядом появляется тихое место, где удобно жить в безопасности.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Хатка у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себя бобр делает хатку с входом под водой. Внутри сухо и тепло, а врагам трудно туда добраться, даже если они очень стараются.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луговых собачек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Луговая собачка роет длинные ходы в земле. В норах можно спрятаться от жары, холода и опасности, а ещё там удобно выращивать потомство.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ходы муравьёв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строят целые подземные города с коридорами и комнатами. В таких домах они хранят пищу, заботятся о потомстве и защищаются от непогоды.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Животные-строители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дом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вырубают лес или осушают болото, животным становится негде прятаться и нечего есть. Тогда звери и птицы вынуждены уходить или погибают, потому что их привычный дом исчезает.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вода и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Загрязнённые реки, пожары и охота тоже мешают жизни животных. Им нужно чистое место, вода и еда, а без этого даже сильный зверь становится уязвимым.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где природу берегут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людям стараются не мешать животным. Там охраняют леса, озёра и горы, чтобы бизоны, медведи, орлы и другие виды могли жить спокойно и безопасно.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 зачем охраняет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зоны сменяются с севера на юг
</a:t>
            </a:r>
            <a:endParaRPr lang="en-US" sz="2473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меняются тепло, влажность и высота, а вместе с ними — растения и животные.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962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6887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56824" y="1520729"/>
            <a:ext cx="310200" cy="27573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96774" y="1503496"/>
            <a:ext cx="310200" cy="3102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рекордсмены материка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из самых крупных хищников Арктики. Он отлично чувствует себя на льду, потому что имеет густой мех, толстый слой жира и сильные лапы.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— одна из самых маленьких птиц. Она умеет быстро махать крыльями и зависать в воздухе, словно крошечный юркий вертолётик.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 — очень большой и мощный травоядный зверь. Он легко передвигается по открытым равнинам и помогает прерии выглядеть как широкое живое море трав.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Бобр-строитель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 знаменит своими плотинами и хатками. Он умеет менять течение воды и создавать уютный дом для себя и своей семьи.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Скунс-защитник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Скунс защищается необычным способом, который помогает ему отпугивать врагов. Благодаря такой хитрой защите он может выживать в природе без лишней драки.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351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Йеллоустоне охраняют гейзеры, леса, реки и животных. Здесь можно встретить бизонов, птиц и медведей, а природа выглядит особенно мощной и яркой.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1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Банф известен горными пейзажами, озёрами и хвойными лесами. В таком парке животные живут в более спокойной среде, где люди стараются не нарушать их покой.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37838" y="1366800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Глейшер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Глейшере сохраняют горы, ледники и чистые озёра. Это место важно для многих растений и животных, которым нужны холод, свежий воздух и тишина.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837838" y="3232925"/>
            <a:ext cx="3767700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природе восстанавливаться. Если беречь такие места, у животных остаются дома, а люди могут увидеть красоту материка своими глазами.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— материк природных чудес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соседствуют льды, леса, прерии, пустыни и горы. У каждой зоны свои растения и животные, а бережное отношение людей помогает сохранить эту удивительную природную мозаику.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2026-05-25T21:46:20Z</dcterms:created>
  <dcterms:modified xsi:type="dcterms:W3CDTF">2026-05-25T21:46:20Z</dcterms:modified>
</cp:coreProperties>
</file>