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Немецко-белорусские культурные отношения: почему эта тема важна для урока немецкого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открывает доступ к истории, памяти и живому культурному диалогу.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контактов к современному сотрудничеству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торговых связей и городской культуры Великого княжества Литовского до университетских обменов, выставок и переводческих проектов после 1991 года — история отношений показывает, как менялись формы культурного сближения.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контакты и роль городов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купцы, ремесленники и городские специалисты работали в Минске, Гродно, Бресте и Витебске, включаясь в хозяйственную и общественную жизнь городов.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связи с Балтикой и Центральной Европой распространялись городские нормы, архитектурные приёмы, ремесленные традиции и отдельные правовые модели.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белорусской городской среде немецкое присутствие заметно в торговле, конфессиональной жизни и топонимике, что делает города важным источником для изучения контактов.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523" y="1636550"/>
            <a:ext cx="3664378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немецко-белорусских культурных связей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 менялись формы контактов и их результат.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хозяйственных контактов отношения постепенно перешли к регулярному культурному и образовательному сотрудничеству.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обзоры, музейные и университетские материалы.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и неоготика в городской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белорусских городах заметны готические и неоготические мотивы, особенно в костёлах, ратушах и старых центрах. Они формируют узнаваемый европейский исторический облик.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планировка и строительные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Гродно и Бреста характерны кирпичная кладка, башенные силуэты, стрельчатые формы и витражи. Эти детали показывают, как архитектура сохраняет следы культурных контактов.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черты в архитектуре белорусских городов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современных культурных контактов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форматы усиливают доступ к проектам и делают их удобнее для школьников и студентов.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связи дают образование, перевод и музеи: именно они создают долговременное межкультурное взаимодействие.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публичных программ и совместных инициатив, 2010-е–2020-е годы.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перевод как основа взаимопонимания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белорусской литературы на немецкий язык помогают немецкому читателю увидеть национальную традицию не через стереотипы, а через живой художественный текст.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Янки Купалы, Якуба Коласа, Василя Быкова и современных авторов включаются в учебные и переводческие проекты, расширяя общий круг чтения.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литература также переводится на белорусский и русский языки, что делает возможным сопоставление тем, образов и исторического опыта.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перевод особенно ясно видны общие мотивы: память, нравственный выбор, человек в истории и ответственность перед прошлым.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Германии в белорусской литературе XX века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XX века Германия часто связана с войной, оккупацией, насилием и вопросом личной ответственности, поэтому образ страны становится исторически конкретным.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Великой Отечественной войне немецкая тема помогает осмыслить цену человеческих решений в экстремальных обстоятельствах и границы нравственного выбора.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Василя Быкова и других писателей этот образ не абстрактен: он связан с опытом, который требует памяти, оценки и честного разговора о прошлом.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театр и совместные культурные события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концерты, фестивали и гастроли создают наиболее живую форму диалога: здесь важны не только произведения, но и непосредственное общение исполнителей и зрителей.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Барочная и академическая музыка, камерные ансамбли, современный театр и мастер-классы позволяют школьникам увидеть культуру как пространство сотрудничества, а не только как набор фактов.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культурный проект между Беларусью и Германией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школьных, музейных, театральных и общественных инициатив.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входит в школьные программы как один из ключевых европейских языков и постепенно формирует базу для дальнейшего обучения, чтения оригинальных текстов и участия в международном общении.
</a:t>
            </a:r>
            <a:endParaRPr lang="en-US" sz="1285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вузов развиваются контакты в филологии, истории, культурологии, искусствоведении и методике преподавания языков, а DAAD и партнёрские структуры поддерживают стипендии и академическую мобильность.
</a:t>
            </a:r>
            <a:endParaRPr lang="en-US" sz="1277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Старшая школа и летние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особенно важны обмены, летние школы и языковые стажировки: они дают практику живой речи, знакомят с учебной средой другой страны и расширяют представление о культуре.
</a:t>
            </a:r>
            <a:endParaRPr lang="en-US" sz="1272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изучения немецкого языка и академических обменов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80211"/>
            <a:ext cx="3812100" cy="16537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Институции, поддерживающие культурный диалог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связи удерживаются не отдельными акциями, а постоянной работой организаций, которые обеспечивают язык, обмены, площадки и профессиональные контакты.
</a:t>
            </a:r>
            <a:endParaRPr lang="en-US" sz="112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держится на институциональной основе: язык, обмены и память поддерживаются устойчивыми структурами, а не разовыми событиями.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организаций и учреждений, актуальные сведения на момент подготовки презентации.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8037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памяти о Второй мировой войне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требует точного и уважительного разговора о насилии, разрушениях и роли каждого общества в сохранении памяти о трагедии.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военнопленные, мирные жители и семьи, чьи биографии помогают увидеть войну не только как событие, но и как человеческую катастрофу.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поддерживают мемориальные комплексы, музейные экспозиции и архивы, где собраны документы, свидетельства и материалы для исследования прошлого.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исследования и публикации позволяют сопоставлять источники, уточнять факты и формировать более полное представление о трагедии XX века.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совместных проектах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публичные программы объединяют школы, университеты, музеи и культурные центры, поэтому темы пересекаются и дополняют друг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память о XX веке и образовательные инициативы; именно они задают долгосрочную основу для сотрудничества.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публичных программ, афиш и проектных анонсов культурных и образовательных учреждений, 2010-е–2020-е годы.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культура и новые формы доступа к наследию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Онлайн-выставки и виртуальные экскурсии позволяют школьникам знакомиться с музеями, памятными местами и архивными материалами без поездки в другую страну.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архивы делают доступнее письма, фотографии, карты и другие источники, которые помогают работать с историей на уроках немецкого языка и в проектной 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Видеолекции и записи дискуссий удобны для самостоятельного просмотра: они поддерживают понимание темы, расширяют словарный запас и связывают язык с реальным культурным контекстом.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форматы объединяют текст, изображение и звук, поэтому делают изучение наследия более наглядным, современным и доступным для разных возрастных групп.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и школьные инициативы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обмены, языковые лагеря и дебатные клубы помогают старшеклассникам использовать немецкий язык в живом общении, а не только в учебных упражнениях. Такой опыт делает сотрудничество личным и запоминающимся.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Проектные недели, городские фестивали и мастер-классы объединяют учеников из разных стран вокруг общей задачи. В результате язык становится инструментом совместной работы, а не только предметом изучения.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 культурные образы в массовом восприятии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белорусском представлении Германия нередко ассоциируется с порядком, точностью и высокой организацией, хотя такие образы упрощают реальное культурное разнообразие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восприятии Беларусь часто связывают с природой, исторической памятью и восточноевропейским контекстом, однако подобный взгляд тоже не отражает всей сложности общества и культуры.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проекты, поездки и перевод помогают выйти за пределы стереотипов: личный контакт даёт более точное и уважительное понимание другой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819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9281" y="18442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76775" y="1850834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ограничения культурного сотрудничества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проекты чувствительны к внешним изменениям: при усложнении политического фона сокращаются долгосрочные инициативы и падает предсказуемость сотрудничества.
</a:t>
            </a:r>
            <a:endParaRPr lang="en-US" sz="1206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Визовые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поездок и встреч зависит от визовых правил, поэтому даже хорошо подготовленные обмены могут срываться или откладываться по административным причинам.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Гранты, муниципальная поддержка и частные ресурсы определяют масштаб проектов; при их нехватке уменьшается число переводов, выставок и совместных программ.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независимых организаций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университеты, музеи и переводческие инициативы часто сохраняют контакты в сложные периоды, поддерживая профессиональный и гуманитарный диалог.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62732"/>
            <a:ext cx="3812100" cy="17995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сферы помогают взаимопониманию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культурного взаимодействия решают свои задачи, но вместе они формируют устойчивый диалог между обществами и институциями.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Взаимопонимание возникает на пересечении нескольких сфер: язык открывает доступ, культура создаёт интерес, а образование и музеи закрепляют результат.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обзоры культурной дипломатии и образовательных обменов.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Немецко-белорусские культурные отношения: язык как мост между культурами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немецко-белорусских культурных отношений показывает, что язык, перевод, память и совместные проекты работают как единая система. Именно она делает межкультурный диалог осмысленным и практическим для старшеклассников.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2026-05-20T21:27:32Z</dcterms:created>
  <dcterms:modified xsi:type="dcterms:W3CDTF">2026-05-20T21:27:32Z</dcterms:modified>
</cp:coreProperties>
</file>