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Ломаная: линия из отрезков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 отрезков и помогает описывать путь.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ломаная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встречается на картах, в чертежах и графиках. Чтобы уверенно работать с ней, нужно знать определение, элементы, длину, замкнутую форму и способы построения.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ломаная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 — это линия, составленная из отрезков, которые последовательно соединены концами. Каждый новый отрезок меняет направление линии, поэтому она не бывает прямой.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линии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ломаную с одной прямой. Она не имеет одного общего направления: каждое звено может идти иначе, но всё вместе образует единую линию.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отличается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ломаную легко увидеть и построить. Её звенья идут по клеткам или под углом, а вершины отмечают места поворота.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бумаге и в координатах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фигура удобно описывает путь между точками: движение по улицам, маршрут на схеме или границу предмета. Везде, где есть повороты, ломаная работает естественно.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 замкнутая ломаная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852875" y="3939000"/>
            <a:ext cx="32622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 имеет две разные крайние точки: начало и конец не совпадают. У неё есть свободные концы, поэтому она не образует замкнутый контур.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52875" y="3630813"/>
            <a:ext cx="358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939000"/>
            <a:ext cx="32622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возвращается в исходную точку. У неё нет свободных концов, а вся линия образует непрерывный контур, похожий на границу многоугольника.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630813"/>
            <a:ext cx="358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звенья
</a:t>
            </a:r>
            <a:endParaRPr lang="en-US" sz="35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где отрезки соединяются друг с другом. Именно в вершинах линия поворачивает, поэтому их удобно считать и отмечать на чертеже.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 — это сами отрезки между соседними вершинами. Длина всей ломаной складывается из длин всех звеньев, поэтому важно не пропускать ни одно из них.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открытой ломаной звеньев на одно меньше, чем вершин. У замкнутой ломаной число звеньев и вершин одинаково, потому что линия возвращается к началу.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 бывает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обхода вершин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Ломаную читают по порядку вершин: сначала первая, затем вторая, потом третья и так далее. Этот порядок задаёт, какие точки соединяются между собой.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точек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порядок, получится уже другая фигура. Поэтому при построении и записи ломаной важно сохранять именно тот маршрут, который указан в условии.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важен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замкнутой ломаной последний отрезок соединяет последнюю вершину с первой. Так линия замыкается и образует целый контур без разрыва.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началу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с пересечением и без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267265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ломаная не имеет пересечений между звеньями. Её удобно распознавать по тому, что отрезки идут отдельно и не образуют внутренних перекрёстков.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703875"/>
            <a:ext cx="41166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пересечений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1076400" y="3845250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Самопересекающаяся ломаная содержит точки, где её звенья пересекаются. На рисунке такие места выглядят как перекрёстки внутри фигуры и меняют её внешний вид.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6400" y="3281850"/>
            <a:ext cx="41166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пересечениями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точкам на клетчатой бумаге или по координатам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ломаную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ломаной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ломаной находят, складывая длины всех её звеньев. Каждый отрезок учитывают отдельно, даже если фигура выглядит очень простой.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замкнутой ломаной считают все стороны по кругу. Полученный результат показывает длину всего контура, а для многоугольников это называется периметром.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контур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длины звеньев, можно сразу записать сумму. Например, 3 см, 5 см и 4 см дают общую длину 12 см.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отрезков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примера из задания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длины помогает быстро найти сумму всех звеньев без ошибок.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общая длина ломаной в этом примере.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см
</a:t>
            </a:r>
            <a:endParaRPr lang="en-US" sz="91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кратчайшего расстояния между двумя точками в евклидовой геометрии.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соединяет прямой отрезок — это самый короткий путь между ними в плоскости.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задают кратчайшее расстояние между собой прямым отрезком.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на координатной плоскости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643500" y="2236075"/>
            <a:ext cx="35148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каждую вершину ломаной записывают парой чисел: сначала абсциссу, затем ординату. По этим данным легко отметить точки и увидеть будущую форму линии.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3500" y="1826300"/>
            <a:ext cx="3331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 координатам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3500" y="3882763"/>
            <a:ext cx="35148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восстановить маршрут, вершины соединяют строго в заданном порядке. Если поменять местами хотя бы две точки, ломаная изменит вид, даже если сами координаты останутся теми же.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3500" y="3472988"/>
            <a:ext cx="3331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соединения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звена через Пифагора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идёт ли звено по клеткам вдоль сторон квадрата. Тогда длина находится простым счётом: сколько клеток проходит отрезок по горизонтали и вертикали.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клеткам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звено наклонено, его удобно рассматривать как сторону прямоугольного треугольника. Важно найти катеты — горизонтальный и вертикальный — и не перепутать 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катеты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теорему Пифагора: квадрат длины гипотенузы равен сумме квадратов катетов. Для катетов 3 и 4 получается 5, поэтому длина звена равна 5.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длину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добавлении точек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прямом звене поставить дополнительную точку, один отрезок разделится на два. Однако их общая длина останется той же, потому что путь не изменился.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звена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только число звеньев и вершин. Поэтому при решении задач важно отличать изменение формы от изменения длины: не каждая новая точка делает ломаную длиннее.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на самом деле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Лишнюю точку можно убрать, если она лежит на одной прямой с соседними вершинами. В этом случае фигура становится проще, но длина ломаной не меняется.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лишней точки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замкнутой ломаной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важно не пропустить ни одно звено. Даже если фигура кажется простой, нужно проследить весь обход по кругу и записать все длины в ответ.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подсчёте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замкнутой ломаной нет свободных концов: последний отрезок возвращает фигуру к началу. Поэтому её длину считают по всему контуру, складывая все звенья подряд.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контур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 же способ используют для многоугольников. Если фигура состоит из треугольника, четырёхугольника или другой замкнутой ломаной, её периметр равен сумме всех сторон.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периметр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на графике видно, где величина растёт, а где снижается. Каждый отрезок соединяет соседние значения и показывает изменение без лишних деталей.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колеблется, но в целом к четвергу становится выше, чем в начале недели.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как график по точкам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данные для иллюстрации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повороты в вершинах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поворот обычно заметен именно в вершине ломаной. Там две стороны встречаются под углом, и направление линии меняется, как на дорожном указателе с резким поворотом. Чем меньше угол, тем резче выглядит поворот.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поворот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близок к прямому, ломаная меняет направление спокойно и наглядно. Такой поворот часто встречается на чертежах, схемах лестниц и контуров крыш, где важна ясная форма без лишней сложности.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под прямым углом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становится тупым или развернутым, линия почти выпрямляется. На рисунке это похоже на плавный переход между двумя отрезками, где ломаная сохраняет форму, но поворот уже почти не заметен.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прямая линия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ломаные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ломаные помогают показывать маршрут с поворотами и развязками. По ним удобно читать направление движения и сравнивать, какой путь короче или содержит меньше изменений направления.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на карте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3D-моделях ломаные используются как основа для рёбер и граней. Они задают каркас объекта, по которому затем строят более сложную поверхность и проверяют её геометрию.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модели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архитектурных и строительных чертежах ломаные передают контуры крыш, лестниц, заборов и других объектов. Прямые участки делают рисунок понятным и аккуратным, а углы помогают точно показать форму.
</a:t>
            </a:r>
            <a:endParaRPr lang="en-US" sz="945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контуры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три типовые ситуации: вычисление длины, восстановление фигуры по координатам и поиск периметра замкнутой ломаной.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нужно внимательно читать условие: сначала определить данные, затем выбрать правильный способ вычисления или построения.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задания, составленный по теме урока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 — это линия из отрезков, а её главные элементы — вершины и звенья. Если ты уверенно считаешь длину, узнаёшь замкнутую фигуру и читаешь координаты, тема уже освоена.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и подведи итог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2026-07-27T06:12:45Z</dcterms:created>
  <dcterms:modified xsi:type="dcterms:W3CDTF">2026-07-27T06:12:45Z</dcterms:modified>
</cp:coreProperties>
</file>