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как регион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где история, города и интеграция формируют единое пространство.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без 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Зарубежной Европой называют европейские страны вне России. Это пространство исторически тесных связей, но при этом языково, религиозно и хозяйственно очень разнообразное.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 и его границы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28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тянется от Исландии и Норвегии на севере до Испании, Греции и Кипра на юге, охватывая почти всю Европу к западу от России.
</a:t>
            </a:r>
            <a:endParaRPr lang="en-US" sz="1138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составе выделяются крупные государства — Германия, Франция, Великобритания, Италия и Испания, которые во многом задают экономический и политический ритм Европы.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ними существуют малые государства, тесно включённые в общие транспортные, финансовые и торговые связи, что усиливает взаимозависимость региона.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региона не только географические, но и историко-культурные: они отражают многовековое соседство народов, государств и хозяйственных центров.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водные системы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Европы во многом представлен равнинными территориями, удобными для расселения, транспорта и размещения крупных городов, особенно вдоль побережий и речных долин.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Рейн, Дунай, Темза и Сена исторически стали осями хозяйственного освоения, соединяя промышленные районы, порты и крупнейшие агломерации.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 — Альпы, Пиренеи, Апеннины и Балканы — создают яркий контраст ландшафтов и влияют на климат, туризм и транспортные связи.
</a:t>
            </a:r>
            <a:endParaRPr lang="en-US" sz="1141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пути и равнины вместе формируют удобную основу для плотного расселения, торговли и межрегиональных контактов внутри Европы.
</a:t>
            </a:r>
            <a:endParaRPr lang="en-US" sz="11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зональность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климатических типа формируют различия в образе жизни, специализации сельского хозяйства и туристической привлекательности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климатов связано с влиянием Атлантики, Гольфстрима и широтного положения, поэтому хозяйство и расселение заметно меняются с севера на юг.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физической карте Европы и школьному курсу географии
</a:t>
            </a:r>
            <a:endParaRPr lang="en-US" sz="8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Население: размещение и демография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концентрации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размещено крайне неравномерно: особенно выделяются густонаселённые районы долин Рейна и По, а также агломерации Лондона, Парижа и Рандстада.
</a:t>
            </a:r>
            <a:endParaRPr lang="en-US" sz="1111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большинстве стран очень высокая, поэтому города становятся главными центрами работы, образования, транспорта и культурной жизни.
</a:t>
            </a:r>
            <a:endParaRPr lang="en-US" sz="1141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и миграция влияют на рынок труда, социальную политику и спрос на жильё, особенно в наиболее развитых странах региона.
</a:t>
            </a:r>
            <a:endParaRPr lang="en-US" sz="1141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естественный прирост низкий, что связано с поздним вступлением в брак, высокой стоимостью жизни и изменением семейных моделей.
</a:t>
            </a:r>
            <a:endParaRPr lang="en-US" sz="11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сравнительно небольшой территории соседствуют германские, романские и славянские языки, поэтому языковая карта региона необычайно пёстрая и многослойная.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государства закрепили свои языки в образовании, управлении и литературе, а это усилило культурные различия даже между соседними странами.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Католицизм, протестантизм и православие сформировали разные традиции праздников, храмовой архитектуры и семейных обычаев, заметные в повседневной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верований и языков не разъединяет регион, а помогает ему сохранять культурную глубину и уважение к местной самобытности.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религии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 — 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промышленный переворот особенно быстро развивался в Великобритании, Германии и Бельгии, сформировав мощную производственную базу и крупные индустриальные районы.
</a:t>
            </a:r>
            <a:endParaRPr lang="en-US" sz="1009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 —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страны Западной Европы начали объединять рынки, транспорт и экономическую политику, чтобы ускорить восстановление и снизить риски новых конфликтов.
</a:t>
            </a:r>
            <a:endParaRPr lang="en-US" sz="1009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 — постиндустриализация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усилилась роль сферы услуг, науки, управления и технологий; регион постепенно перешёл к постиндустриальной модели развития.
</a:t>
            </a:r>
            <a:endParaRPr lang="en-US" sz="981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уровни интеграции дополняют друг друга: рынок, передвижение и денежная система.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93210"/>
            <a:ext cx="6060571" cy="21657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и формы правления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региона показывает сосуществование разных форм правления при общей демократической основе.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преобладают демократические республики, но монархии сохраняют заметную историко-политическую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политической карте Европы
</a:t>
            </a:r>
            <a:endParaRPr lang="en-US" sz="9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экономики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сектора услуг показывает, что конкурентоспособность региона строится не только на заводах, но и на финансах, управлении, логистике и туризме.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 явно доминирует, а промышленность сохраняет вторую роль. Сельское хозяйство обеспечивает небольшую, но технологичную часть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структура занятости в ЕС-27, последние доступные сопоставимые данные.
</a:t>
            </a:r>
            <a:endParaRPr lang="en-US" sz="8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441" y="3389615"/>
            <a:ext cx="4174164" cy="1610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и специализация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Автоиндустрия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остаётся одной из самых заметных отраслей региона: в Германии, Чехии и Словакии сформировались крупные производственные кластеры, связанные с поставщиками, логистикой и экспортом.
</a:t>
            </a:r>
            <a:endParaRPr lang="en-US" sz="1141" dirty="0"/>
          </a:p>
        </p:txBody>
      </p:sp>
      <p:sp>
        <p:nvSpPr>
          <p:cNvPr id="12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и Финляндия развивают электротехнику, ИТ и точное машиностроение. Эти отрасли опираются на инженерные школы, цифровую инфраструктуру и тесную связь науки с производством.
</a:t>
            </a:r>
            <a:endParaRPr lang="en-US" sz="1141" dirty="0"/>
          </a:p>
        </p:txBody>
      </p:sp>
      <p:sp>
        <p:nvSpPr>
          <p:cNvPr id="13" name="Text 4"/>
          <p:cNvSpPr txBox="1"/>
          <p:nvPr/>
        </p:nvSpPr>
        <p:spPr>
          <a:xfrm>
            <a:off x="4738571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 и химия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и Бельгия выделяются фармацевтикой и химией, где особенно важны исследования, стандарты качества и международная кооперация. Здесь сосредоточены компании с высокой добавленной стоимостью.
</a:t>
            </a:r>
            <a:endParaRPr lang="en-US" sz="11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расходов на исследования и разработки приходится на европейские страны.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3% мировых расходов на исследования и разработки приходится на страны Европы, что поддерживает научную базу и технологическое обновление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Institute for Statistics; OECD, сопоставимые международные оценки расходов на R&amp;D.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развивалось сельское хозяйство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модернизация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модернизации сельское хозяйство Западной и Северной Европы стало высокоинтенсивным: механизация, селекция и кооперация резко повысили урожайность и устойчивость производства.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усилилась специализация: северные районы сделали ставку на молоко и зерно, а юг — на виноград, оливки и цитрусовые культуры.
</a:t>
            </a:r>
            <a:endParaRPr lang="en-US" sz="1186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отрасль работает в логике качества и экспорта: строгие санитарные нормы, прослеживаемость продукции и агротехнологии помогают конкурировать на мировом рынке.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элементы транспортной сети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автомагистрали образуют плотную сеть, которая связывает столицы, промышленные районы и пограничные регионы. Для перевозок внутри региона это самый быстрый и гибкий вид сообщения.
</a:t>
            </a:r>
            <a:endParaRPr lang="en-US" sz="973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железные дороги соединяют крупнейшие города и снижают нагрузку на авиацию. Во многих странах они стали основой ежедневной мобильности и деловых поездок.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пути, прежде всего Рейн и Дунай, важны для тяжёлых грузов и связи внутренних районов с морскими портами. Это удешевляет перевозки и поддерживает промышленность.
</a:t>
            </a:r>
            <a:endParaRPr lang="en-US" sz="1034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Роттердам, Гамбург, Антверпен, Марсель и Генуя играют роль ворот в мировую торговлю. Через них регион включён в глобальные цепочки поставок и экспортные маршруты.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городская среда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планировка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город обычно строится вокруг удобной общественной среды: рядом находятся жильё, работа, магазины и культурные объекты. Это сокращает расстояния и делает повседневную жизнь более компактной.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преемственность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центры сохраняют архитектурные слои разных эпох — от средневековых улиц до кварталов XIX–XX веков. Такая многослойность усиливает культурную ценность городского пространства.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общественный транспорт поддерживает высокий уровень мобильности: метро, трамваи, пригородные поезда и велосипедная инфраструктура помогают снижать зависимость от автомобиля.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города сталкиваются с высокой стоимостью жилья, пробками и экологической нагрузкой. Поэтому всё большее значение приобретают озеленение, реновация и умное управление инфраструктурой.
</a:t>
            </a:r>
            <a:endParaRPr lang="en-US" sz="10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музей под открытым небом
</a:t>
            </a:r>
            <a:pPr algn="l" indent="0" marL="0">
              <a:lnSpc>
                <a:spcPct val="100000"/>
              </a:lnSpc>
              <a:buNone/>
            </a:pPr>
            <a:r>
              <a:rPr lang="en-US" sz="6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античных форумов до университетских библиотек Европа сохраняет редкую плотность памятников и образовательных центров. Историческая среда здесь не отделена от повседневной жизни, а остаётся её частью. Это формирует уважение к наследию и высокие стандарты городской культуры.
</a:t>
            </a:r>
            <a:endParaRPr lang="en-US" sz="798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задавшие стандарт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Оксфорд, Сорбонна и Болонья стали символами академической традиции, где формировались методы преподавания, исследовательские школы и международный обмен. Эти университеты по-прежнему задают высокую планку в науке и гуманитарном знании.
</a:t>
            </a:r>
            <a:endParaRPr lang="en-US" sz="87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 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Европа не живёт только прошлым: театры, фестивали, лаборатории и технопарки создают пространство, где культура и наука развиваются вместе. Сохранение памятников сочетается с поддержкой новых идей и исследований.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европейской культурной силы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01" y="1992620"/>
            <a:ext cx="254991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Рим, Барселона и Прага привлекают туристов сочетанием музеев, архитектуры и насыщенной городской жизни. Для многих поездка сюда — это знакомство с европейской историей через реальные пространства.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Венеция, Альпы и Средиземноморское побережье показывают природное разнообразие региона. Здесь развиваются отдых, зимний спорт, морские курорты и экологический туризм.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поездов, аэропортов и автодорог делает путешествия удобными даже на короткие сроки. Туристы могут быстро комбинировать несколько стран и городов в одном маршруте.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создаёт рабочие места в гостиницах, транспорте, ресторанах и сфере услуг. Поэтому он поддерживает экономику не только столиц, но и малых исторических городов.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Европу туристическим лидером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и устойчивое развитие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 связано не только с энергетикой, но и с транспортом, промышленностью и городским планированием. Именно поэтому переход к устойчивой модели требует согласованных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тенденция показывает устойчивое сокращение выбросов. Это подтверждает, что климатическая политика в Европе приносит измеримый результат, хотя темпы изменений должны сохраняться.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Environment Agency (EEA), индексация выбросов парниковых газов ЕС по отношению к 1990 году.
</a:t>
            </a:r>
            <a:endParaRPr lang="en-US" sz="7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регион связей, традиций и 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объединяет экономическую мощь, культурное наследие и высокий уровень связности между странами. Именно сочетание традиций, инноваций и общих вызовов определяет её современное значение.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2026-07-27T03:39:26Z</dcterms:created>
  <dcterms:modified xsi:type="dcterms:W3CDTF">2026-07-27T03:39:26Z</dcterms:modified>
</cp:coreProperties>
</file>