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5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 охрана растений: ключевые темы школьного курса
</a:t>
            </a:r>
            <a:pPr algn="l" indent="0" marL="0">
              <a:lnSpc>
                <a:spcPct val="100000"/>
              </a:lnSpc>
              <a:buNone/>
            </a:pPr>
            <a:r>
              <a:rPr lang="en-US" sz="148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важны для жизни: они дают кислород, пищу и помогают сохранять природу.
</a:t>
            </a:r>
            <a:endParaRPr lang="en-US" sz="3705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растения появились 450 миллионов лет назад, изменив жизнь на Земле. Благодаря фотосинтезу они обеспечили основу кислорода, пищи и материалов для животных и человека. Классами растений являются мхи, папоротники, хвойные и цветковые, различающиеся строением и значением.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растений и их роль в истории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производят кислород и поглощают углекислый газ, поддерживая баланс атмосферы, необходимый для жизни всех организмов на Земле.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3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функции растений на планете
</a:t>
            </a:r>
            <a:endParaRPr lang="en-US" sz="2783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создают условия жизни, обеспечивая убежище и питание для множества животных, насекомых и микроорганизмов в различных экосистемах.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участвуют в круговороте воды и питательных веществ, поддерживая плодородие почв и стабильность природных процессов.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составляют базу пищевых цепей, являясь главным источником энергии для животных и человека напрямую или через пищевые сети.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852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12086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0311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48536" y="1203795"/>
            <a:ext cx="1729200" cy="165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4400" y="3056050"/>
            <a:ext cx="20481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Баобабы — живые колонны Африки
</a:t>
            </a:r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Баобабы известны своей необычной формой и огромной длиной жизни. Их толстые стволы накапливают воду, что позволяет выживать в засушливом климате саванн.
</a:t>
            </a:r>
            <a:endParaRPr lang="en-US" sz="1273" dirty="0"/>
          </a:p>
        </p:txBody>
      </p:sp>
      <p:sp>
        <p:nvSpPr>
          <p:cNvPr id="10" name="Text 2"/>
          <p:cNvSpPr txBox="1"/>
          <p:nvPr/>
        </p:nvSpPr>
        <p:spPr>
          <a:xfrm>
            <a:off x="2452634" y="3056050"/>
            <a:ext cx="20481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Ковыль — символ русских степей
</a:t>
            </a:r>
            <a:pPr algn="ctr" indent="0" marL="0">
              <a:lnSpc>
                <a:spcPct val="100000"/>
              </a:lnSpc>
              <a:buNone/>
            </a:pPr>
            <a:r>
              <a:rPr lang="en-US" sz="115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нежный злак растет в обширных степях России, образуя волнообразные ковровые пространства, поддерживая почвенную эстетику и служа кормом для многих животных.
</a:t>
            </a:r>
            <a:endParaRPr lang="en-US" sz="1152" dirty="0"/>
          </a:p>
        </p:txBody>
      </p:sp>
      <p:sp>
        <p:nvSpPr>
          <p:cNvPr id="11" name="Text 3"/>
          <p:cNvSpPr txBox="1"/>
          <p:nvPr/>
        </p:nvSpPr>
        <p:spPr>
          <a:xfrm>
            <a:off x="4570859" y="3056050"/>
            <a:ext cx="20481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Лотос — королева водоемов Азии
</a:t>
            </a:r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Лотосы украшают водные площади, их цветы символизируют чистоту и возрождение в многих культурах, а сами растения фильтруют воду и служат средой для водных организмов.
</a:t>
            </a:r>
            <a:endParaRPr lang="en-US" sz="1150" dirty="0"/>
          </a:p>
        </p:txBody>
      </p:sp>
      <p:sp>
        <p:nvSpPr>
          <p:cNvPr id="12" name="Text 4"/>
          <p:cNvSpPr txBox="1"/>
          <p:nvPr/>
        </p:nvSpPr>
        <p:spPr>
          <a:xfrm>
            <a:off x="6689084" y="3056050"/>
            <a:ext cx="20481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Ель в северных лесах
</a:t>
            </a:r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Ели образуют мощные хвойные леса на севере, создавая особый микроклимат и являясь важным ресурсом древесины для человека и убежищем для диких животных.
</a:t>
            </a:r>
            <a:endParaRPr lang="en-US" sz="1292" dirty="0"/>
          </a:p>
        </p:txBody>
      </p:sp>
      <p:sp>
        <p:nvSpPr>
          <p:cNvPr id="13" name="Text 5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7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Удивительное разнообразие растительного мира
</a:t>
            </a:r>
            <a:endParaRPr lang="en-US" sz="263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служат основой питания — овощи, фрукты и зерновые продукты обеспечивают энергию и витамины, необходимые для здоровья человека.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лекарств получают из растений, которые содержат активные вещества для лечения различных заболеваний и поддержания здоровья.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Древесина, хлопок и лён из растений используются в строительстве и производстве одежды, связывая природу с повседневной жизнью и промышленностью.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растения так полезны человеку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31663"/>
            <a:ext cx="4151400" cy="1984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Рассмотрим ключевые сельскохозяйственные культуры и виды продуктов, которые они дают людям.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обеспечивают около 80% калорий ежедневного питания человечества.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продукты питания из растений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ФАО (Продовольственная и сельскохозяйственная организация ООН)
</a:t>
            </a:r>
            <a:endParaRPr lang="en-US" sz="116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их влияние на климат и качество воздуха
</a:t>
            </a:r>
            <a:endParaRPr lang="en-US" sz="2241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массивы поглощают примерно 30% выбросов углекислого газа, снижая загрязнение атмосферы и влияя на глобальный климат.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в морях производят значительную часть кислорода планеты, а растения в городах уменьшают температуру и очищают воздух в жаркий период.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7400" y="219054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Витамины, такие как аскорбиновая кислота, извлекаются из шиповника и других растений, играя важную роль в укреплении иммунитета.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088575" y="241125"/>
            <a:ext cx="25854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 медицине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997400" y="5992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антибиотиков получено из природных источников, включая плесневые грибы, связанные с растениями, например, пенициллин — первый из них.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11900" y="37817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обезболивающие — морфин и кодеин — получают из опийного мака, что делает растения ценными лекарственными ресурсами.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07050" y="28259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кислорода создаётся тропическими лесами и морским фитопланктоном, поддерживая дыхание животных и человека.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407050" y="176005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8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примерно столько кислорода ежегодно обеспечивают растения благодаря фотосинтезу, жизненно важному для всех живых организмов.
</a:t>
            </a:r>
            <a:endParaRPr lang="en-US" sz="1789" dirty="0"/>
          </a:p>
        </p:txBody>
      </p:sp>
      <p:sp>
        <p:nvSpPr>
          <p:cNvPr id="7" name="Text 3"/>
          <p:cNvSpPr txBox="1"/>
          <p:nvPr/>
        </p:nvSpPr>
        <p:spPr>
          <a:xfrm>
            <a:off x="2407050" y="6942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70%
</a:t>
            </a:r>
            <a:endParaRPr lang="en-US" sz="7000" dirty="0"/>
          </a:p>
        </p:txBody>
      </p:sp>
      <p:sp>
        <p:nvSpPr>
          <p:cNvPr id="8" name="Text 4"/>
          <p:cNvSpPr txBox="1"/>
          <p:nvPr/>
        </p:nvSpPr>
        <p:spPr>
          <a:xfrm>
            <a:off x="2407050" y="4319850"/>
            <a:ext cx="4329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по биологии растений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99650" y="1613925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Декоративные растения делают города и дома красивее, создавая уют и разнообразие в дворах, парках, садах с помощью цветов, кустов и деревьев.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Декоративные растения и красота природы
</a:t>
            </a:r>
            <a:endParaRPr lang="en-US" sz="2104" dirty="0"/>
          </a:p>
        </p:txBody>
      </p:sp>
      <p:sp>
        <p:nvSpPr>
          <p:cNvPr id="9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799650" y="1044438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растений в украшении окружающей среды
</a:t>
            </a:r>
            <a:endParaRPr lang="en-US" sz="1603" dirty="0"/>
          </a:p>
        </p:txBody>
      </p:sp>
      <p:sp>
        <p:nvSpPr>
          <p:cNvPr id="11" name="Text 4"/>
          <p:cNvSpPr txBox="1"/>
          <p:nvPr/>
        </p:nvSpPr>
        <p:spPr>
          <a:xfrm>
            <a:off x="3799300" y="3380538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 отмечают, что пребывание в зелёных зонах улучшает настроение, снижает стресс и поддерживает общее физическое и психическое здоровье человека.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3799300" y="2811050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зелёных насаждений на здоровье человека
</a:t>
            </a:r>
            <a:endParaRPr lang="en-US" sz="158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 и угрозы для растений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651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под сельское хозяйство сокращает естественные ареалы растений, уничтожая множество видов и нарушая экосистемы, что ведёт к потере биоразнообразия.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1805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воздуха, воды и почвы промышленными выбросами негативно влияет на здоровье растений, снижая их устойчивость и способность к размножению.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651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лесные пожары приводят к гибели большого количества растений и изменению условий их естественной среды обитания.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1805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чужеродных видов нарушает баланс экосистем, вытесняя местные растения и меняя природные процессы, а климатические изменения угрожают привычным местообитаниям.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5900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РФ содержит свыше 650 видов растений, находящихся под угрозой исчезновения, что отражает степень их уязвимости в современных условиях.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5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исчезающие растения: Красная книга
</a:t>
            </a:r>
            <a:endParaRPr lang="en-US" sz="2795" dirty="0"/>
          </a:p>
        </p:txBody>
      </p:sp>
      <p:sp>
        <p:nvSpPr>
          <p:cNvPr id="10" name="Text 3"/>
          <p:cNvSpPr txBox="1"/>
          <p:nvPr/>
        </p:nvSpPr>
        <p:spPr>
          <a:xfrm>
            <a:off x="3344725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редких видов — белая кувшинка, венерин башмачок и кедровая сосна стланиковая, которых становится всё меньше из-за человека.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269025" y="139623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исчезновения включают чрезмерный сбор для коллекций, незаконную вырубку лесов и застройку природных территорий.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Тенденция демонстрирует устойчивое уменьшение лесных территорий с незначительным замедлением темпов последних лет благодаря мерам охраны.
</a:t>
            </a:r>
            <a:pPr algn="l" indent="0" marL="0">
              <a:lnSpc>
                <a:spcPct val="100000"/>
              </a:lnSpc>
              <a:buNone/>
            </a:pPr>
            <a:r>
              <a:rPr lang="en-US" sz="155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Ежегодное снижение площади на 10 млн гектаров отражает серьёзную угрозу экосистемам, но наблюдается положительная динамика сохранения лесов.
</a:t>
            </a:r>
            <a:endParaRPr lang="en-US" sz="1558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ФАО, отчёты за 2000–2020 гг.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лесов: динамика за 20 лет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25" y="1101574"/>
            <a:ext cx="2916900" cy="11280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2309630"/>
            <a:ext cx="2916900" cy="11280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825" y="3517680"/>
            <a:ext cx="2916900" cy="11280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483425" y="1153406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Байкальский заповедник: хранитель редких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124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Расположенный вокруг озера Байкал, этот заповедник защищает множество уникальных растений, включая эндемичные виды. Здесь ведутся научные наблюдения и работы по сохранению естественных экосистем.
</a:t>
            </a:r>
            <a:endParaRPr lang="en-US" sz="1242" dirty="0"/>
          </a:p>
        </p:txBody>
      </p:sp>
      <p:sp>
        <p:nvSpPr>
          <p:cNvPr id="9" name="Text 2"/>
          <p:cNvSpPr txBox="1"/>
          <p:nvPr/>
        </p:nvSpPr>
        <p:spPr>
          <a:xfrm>
            <a:off x="3483425" y="236146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Кавказский заповедник — горное богатство флоры
</a:t>
            </a:r>
            <a:pPr algn="l" indent="0" marL="0">
              <a:lnSpc>
                <a:spcPct val="100000"/>
              </a:lnSpc>
              <a:buNone/>
            </a:pPr>
            <a:r>
              <a:rPr lang="en-US" sz="12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заповеднике сохранилась разнообразная горная растительность, многие виды которой внесены в Красную книгу. Территория служит центром для экологических исследований и защиты природы.
</a:t>
            </a:r>
            <a:endParaRPr lang="en-US" sz="1269" dirty="0"/>
          </a:p>
        </p:txBody>
      </p:sp>
      <p:sp>
        <p:nvSpPr>
          <p:cNvPr id="10" name="Text 3"/>
          <p:cNvSpPr txBox="1"/>
          <p:nvPr/>
        </p:nvSpPr>
        <p:spPr>
          <a:xfrm>
            <a:off x="3483425" y="356951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Кроноцкий заповедник: охрана дальневосточных лесов
</a:t>
            </a:r>
            <a:pPr algn="l" indent="0" marL="0">
              <a:lnSpc>
                <a:spcPct val="100000"/>
              </a:lnSpc>
              <a:buNone/>
            </a:pPr>
            <a:r>
              <a:rPr lang="en-US" sz="124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Кроноцкий заповедник известен богатством хвойных и лиственных лесов. Здесь обеспечивается поддержание природных процессов и сохранение редких видов растений в естественной среде.
</a:t>
            </a:r>
            <a:endParaRPr lang="en-US" sz="1242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7200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58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 национальные парки России
</a:t>
            </a:r>
            <a:endParaRPr lang="en-US" sz="255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Ботанические сады разводят редкие и исчезающие растения, проводят исследования и способствуют сохранению биологического разнообразия через международный обмен семенами.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Гербарии собирают, хранят и систематизируют образцы растений, что помогает учёным изучать флору и отслеживать изменения в растительном мире.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эти учреждения служат образовательной и научной базы, поддерживая инициативы по сохранению природы и развитию экологического просвещения.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Ботанические сады и гербарии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восстановления редких видов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работы с участием волонтёров и учёных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организуют посадку деревьев и ухаживают за цветниками на территории школы и в парках города, формируя практические навыки и любовь к природе.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школьников и жителей города
</a:t>
            </a:r>
            <a:endParaRPr lang="en-US" sz="2938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Создаются экоотряды и движения, такие как «Зелёная волна», которые объединяют активистов для проведения акций по защите природы.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города поддерживают экологические инициативы, участвуют в уборках и распространении информации о сохранении растительного мира.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школах проводятся проекты и конкурсы, посвящённые охране растений, что развивает творческое мышление и экологическое сознание у детей.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2000" y="1135961"/>
            <a:ext cx="3250800" cy="3222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99650" y="1213600"/>
            <a:ext cx="4923900" cy="12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Спутниковый мониторинг позволяет отслеживать состояние лесов и выявлять незаконную вырубку в режиме реального времени, что помогает оперативно реагировать на угрозы.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2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для охраны растений
</a:t>
            </a:r>
            <a:endParaRPr lang="en-US" sz="2722" dirty="0"/>
          </a:p>
        </p:txBody>
      </p:sp>
      <p:sp>
        <p:nvSpPr>
          <p:cNvPr id="7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99650" y="2524455"/>
            <a:ext cx="4923900" cy="12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Датчики влажности и автоматизированные системы полива в теплицах и ботанических садах обеспечивают оптимальные условия для роста редких растений и способствуют их успешному развитию.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7400" y="219054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соглашения усиливают меры по борьбе с нелегальной торговлей редкими видами, способствуя сохранению биоразнообразия.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088575" y="241125"/>
            <a:ext cx="25854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защиты растений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997400" y="5992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работают над созданием новых сортов растений, способных выживать в условиях засухи и низких температур, что важно для изменения климата.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11900" y="37817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уделяется просвещению детей и подростков, формируя у них ответственность и знания для охраны природы будущих поколений.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99775" y="1252600"/>
            <a:ext cx="4485000" cy="27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78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охраны растений для будущего
</a:t>
            </a:r>
            <a:pPr algn="l" indent="0" marL="0">
              <a:lnSpc>
                <a:spcPct val="100000"/>
              </a:lnSpc>
              <a:buNone/>
            </a:pPr>
            <a:r>
              <a:rPr lang="en-US" sz="16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5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поддерживают жизнь на Земле и климат, страдая от антропогенных угроз. Современные методы и активность каждого человека, особенно молодёжи, важны для их сохранения.
</a:t>
            </a:r>
            <a:endParaRPr lang="en-US" sz="407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2026-05-08T09:28:09Z</dcterms:created>
  <dcterms:modified xsi:type="dcterms:W3CDTF">2026-05-08T09:28:09Z</dcterms:modified>
</cp:coreProperties>
</file>