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человека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работают вместе, чтобы поддерживать жизнь, движение и здоровье.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соединяют части тела в единый организм. Когда мы понимаем их работу, легче следить за здоровьем, привычками и сигналами своего тела каждый день.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система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чувствует тепло, холод, давление и прикосновение. Благодаря этим ощущениям человек быстрее замечает опасность, выбирает нужную одежду и аккуратно действует с горячими или острыми предметами.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тела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помогают телу не перегреваться. Когда становится жарко или человек двигается, пот испаряется с поверхности кожи и постепенно охлаждает организм.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Кожа, волосы и ногти образуют первый защитный барьер. Он помогает удерживать влагу, мешает микробам проникать внутрь и снижает риск повреждений при прикосновениях и ударах.
</a:t>
            </a:r>
            <a:endParaRPr lang="en-US" sz="13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76" y="13513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задаёт телу опору и сохраняет его форму. Кости соединяются в прочную систему, которая помогает стоять, сидеть, поднимать предметы и удерживать правильную осанку.
</a:t>
            </a:r>
            <a:endParaRPr lang="en-US" sz="1225" dirty="0"/>
          </a:p>
        </p:txBody>
      </p:sp>
      <p:sp>
        <p:nvSpPr>
          <p:cNvPr id="11" name="Text 3"/>
          <p:cNvSpPr txBox="1"/>
          <p:nvPr/>
        </p:nvSpPr>
        <p:spPr>
          <a:xfrm>
            <a:off x="510976" y="2487951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сила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и мышцы делают движения возможными и точными. Суставы позволяют костям двигаться относительно друг друга, а мышцы сокращаются и создают усилие для ходьбы, бега и прыжков.
</a:t>
            </a:r>
            <a:endParaRPr lang="en-US" sz="1225" dirty="0"/>
          </a:p>
        </p:txBody>
      </p:sp>
      <p:sp>
        <p:nvSpPr>
          <p:cNvPr id="12" name="Text 4"/>
          <p:cNvSpPr txBox="1"/>
          <p:nvPr/>
        </p:nvSpPr>
        <p:spPr>
          <a:xfrm>
            <a:off x="510976" y="36245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ещё и защищает важные органы. Череп окружает мозг, а рёбра оберегают сердце и лёгкие от ударов и сдавливания.
</a:t>
            </a:r>
            <a:endParaRPr lang="en-US" sz="12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нервная система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 на 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отдёргивает руку от горячей чашки раньше, чем успевает подумать. Сигнал от кожи мгновенно проходит по нервам в спинной мозг, а затем обратно — к мышцам, которые выполняют движение.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учится и запоминает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урока мозг получает сообщения от глаз и ушей, сравнивает их с памятью и помогает сосредоточиться. Так человек понимает речь, запоминает правила и отвечает на вопросы.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бежит, нервная система координирует работу мышц, дыхания и сердцебиения. Она словно диспетчер, который следит за тем, чтобы тело действовало согласованно.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438" y="14004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как 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 выделяют гормоны прямо в кровь. Эти вещества передают команды органам и помогают организму расти, меняться и работать в нужном темпе.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3173547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гормоны особенно заметно влияют на тело. Меняются рост, масса мышц, состояние кожи и другие процессы, поэтому организм проходит период перестройки.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071658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регулирует обмен веществ, то есть то, как тело получает и использует энергию. Её сигналы действуют медленнее, чем нервные, но сохраняются дольше.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097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лёгким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трахее и бронхам воздух проходит к лёгким, где кислород переходит в кровь, а углекислый газ удаляется наружу. Именно так клетки получают газ, нужный для энергии.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6214199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при нагрузке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бега, игр и тренировок дыхание становится чаще и глубже. Организму требуется больше кислорода, чтобы мышцы могли работать активно и не уставали слишком быстро.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подготавливает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входит через нос, где он очищается, согревается и увлажняется. Это важно, потому что так лёгкие получают более безопасный и подготовленный воздух для работы.
</a:t>
            </a:r>
            <a:endParaRPr lang="en-US" sz="13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76" y="13513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как насос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сокращается и выталкивает кровь в сосуды, как насос. Благодаря этому кровь постоянно движется и не даёт клеткам оставаться без нужных веществ.
</a:t>
            </a:r>
            <a:endParaRPr lang="en-US" sz="1225" dirty="0"/>
          </a:p>
        </p:txBody>
      </p:sp>
      <p:sp>
        <p:nvSpPr>
          <p:cNvPr id="11" name="Text 3"/>
          <p:cNvSpPr txBox="1"/>
          <p:nvPr/>
        </p:nvSpPr>
        <p:spPr>
          <a:xfrm>
            <a:off x="510976" y="2487951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сосудов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уносят кровь от сердца, вены возвращают её обратно, а капилляры связывают самые маленькие участки тканей с кровотоком. Вместе они образуют разветвлённую сеть транспорта.
</a:t>
            </a:r>
            <a:endParaRPr lang="en-US" sz="1225" dirty="0"/>
          </a:p>
        </p:txBody>
      </p:sp>
      <p:sp>
        <p:nvSpPr>
          <p:cNvPr id="12" name="Text 4"/>
          <p:cNvSpPr txBox="1"/>
          <p:nvPr/>
        </p:nvSpPr>
        <p:spPr>
          <a:xfrm>
            <a:off x="510976" y="36245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доставляет кислород, питательные вещества и тепло, а затем забирает углекислый газ и продукты обмена. Так она поддерживает питание клеток и общий порядок в организме.
</a:t>
            </a:r>
            <a:endParaRPr lang="en-US" sz="122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и иммунная система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клетки крови ищут и уничтожают чужеродные микроорганизмы. Они работают как защитники, которые распознают угрозу и помогают организму справляться с инфекцией.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болезни иммунная система не забывает уже знакомого возбудителя. Поэтому при повторной встрече организм может реагировать быстрее и легче переносить инфекцию.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для лимфы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движется по сосудам и проходит через лимфоузлы, где задерживаются опасные частицы. Это помогает организму быстрее замечать микробы и не пропускать их дальше.
</a:t>
            </a:r>
            <a:endParaRPr lang="en-US" sz="13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400" y="1404441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пищеварения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попадает в рот, где её измельчают зубы и смачивает слюна. Уже здесь начинается расщепление некоторых веществ, а проглоченный комок направляется дальше по пищеварительному пути.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42593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Переваривание и всасывание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желудке пища перемешивается с соками и становится мягче. Затем она поступает в кишечник, где основные питательные вещества всасываются и переходят в кровь для питания клеток.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4609786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желез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 поджелудочная железа помогают перерабатывать пищу, выделяя важные вещества и ферменты. Их работа делает расщепление пищи эффективным и помогает организму получать больше пользы из еды.
</a:t>
            </a:r>
            <a:endParaRPr lang="en-US" sz="1071" dirty="0"/>
          </a:p>
        </p:txBody>
      </p:sp>
      <p:sp>
        <p:nvSpPr>
          <p:cNvPr id="14" name="Text 5"/>
          <p:cNvSpPr txBox="1"/>
          <p:nvPr/>
        </p:nvSpPr>
        <p:spPr>
          <a:xfrm>
            <a:off x="6776977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остатков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Непереваренные остатки проходят через кишечник и выводятся из организма. Так пищеварительная система не только даёт клеткам питание, но и освобождает тело от лишнего.
</a:t>
            </a:r>
            <a:endParaRPr lang="en-US" sz="11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удаление отходов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фильтрации к выводу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непрерывно фильтруют кровь, удаляя лишнюю воду и растворённые отходы. Из них образуется моча, которая по мочеточникам поступает в мочевой пузырь и затем выводится наружу через мочеиспускательный канал.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воды и солей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организме слишком много воды или солей, почки регулируют их количество особенно точно. Так сохраняются нужный состав крови и устойчивость внутренней среды, без которой клетки работают хуже.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работа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Мочевыделительная система незаметна в повседневной жизни, но работает постоянно. Она помогает очищать кровь после обмена веществ, поддерживать самочувствие и защищать организм от накопления вредных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системами органов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питание, дыхание, кровь и управляющие системы поддерживают клетки и действия организма.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органы чувств передают информацию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026827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 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воспринимают звуки, а также помогают удерживать равновесие. Это важно на уроках физкультуры, при ходьбе, беге и любой точной координации движений.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3783658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и запах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и язык различают запахи и вкус, что помогает выбирать пищу и замечать опасные вещества. Эти сигналы дополняют друг друга и делают восприятие мира точнее.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5540471" y="1579421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чувствует прикосновение, давление, тепло и холод. Благодаря этому человек понимает, что предмет горячий, поверхность шершавая или движение слишком сильное.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72973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соединяет все сигналы в единую картину. Она сравнивает информацию, принимает решение и запускает ответ — например, отдёргивание руки от горячего предмета.
</a:t>
            </a:r>
            <a:endParaRPr lang="en-US" sz="1122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улавливают свет и помогают распознавать форму, цвет и движение. Полученная информация быстро передаётся в мозг, чтобы человек мог ориентироваться в пространстве и замечать изменения вокруг.
</a:t>
            </a:r>
            <a:endParaRPr lang="en-US" sz="10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504910"/>
            <a:ext cx="242100" cy="193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42925"/>
            <a:ext cx="242100" cy="21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3050" y="1473000"/>
            <a:ext cx="20055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об этой системе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взрослого человека репродуктивная система участвует в появлении потомства. Её строение различается у мальчиков и девочек, поэтому на уроках изучают только общие принципы и основные функции.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 уход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помогает поддерживать здоровье и комфорт. Чистота, аккуратность и внимательное отношение к себе снижают риск раздражений и многих проблем, связанных с уходом за телом.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 возрастом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 связано с работой гормонов и изменениями в организме. В этот период формируются новые особенности тела, поэтому особенно важны спокойное отношение и достоверные знания.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телу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репродуктивной системе должен быть уважительным и корректным. Это часть изучения организма человека, где важно бережно относиться к своему телу и личным границам других.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подросткового роста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начинает активнее расти: увеличиваются рост и масса тела, кости становятся длиннее, а мышцы — сильнее. Системы органов постепенно приспосабливаются к новым нагрузкам.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потребности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обмен веществ и усиливается потребность в энергии, белках, витаминах и воде. Поэтому питание, сон и движение становятся особенно важными для ежедневного самочувствия.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перестройка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перестраивают работу организма и влияют на внешние и внутренние изменения. Этот процесс идёт неравномерно, поэтому подростку нужны терпение, режим и регулярный отдых.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достаточный сон, полноценная еда и физическая активность, рост идёт более устойчиво. Так организм успевает восстанавливаться и справляться с повышенной нагрузкой.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Сигналы, которые нельзя игнорировать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 дыханием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трудно дышать, появилась одышка или человек бледнеет, нужна срочная помощь. В таких ситуациях важно не ждать, а сразу обращаться к взрослым и врачу.
</a:t>
            </a:r>
            <a:endParaRPr lang="en-US" sz="1311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ухудшение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температура, повторная рвота, обморок или резкая слабость могут указывать на серьёзное состояние. Эти признаки нельзя игнорировать, особенно если они не проходят.
</a:t>
            </a:r>
            <a:endParaRPr lang="en-US" sz="1311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Немедленная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 головы, сильное кровотечение или потеря сознания требуют немедленной реакции. Нужно вызвать помощь, остановить кровь, если это возможно, и не оставлять человека одного.
</a:t>
            </a:r>
            <a:endParaRPr lang="en-US" sz="1273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боль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или нарастающая боль — повод сразу сообщить взрослым. Нельзя терпеть её долго или пытаться лечиться самостоятельно, если причина непонятна.
</a:t>
            </a:r>
            <a:endParaRPr lang="en-US" sz="131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организму работать лучше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привычки помогают разным системам организма работать без перегрузки и поддерживают здоровье каждый день.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полезная привычка часто помогает сразу нескольким системам, поэтому здоровье нужно поддерживать комплексно.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из раздела о системах органов человека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теме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84" y="1125950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Какая система?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переносит кислород по сосудам с помощью крови, а сердце работает как насос. Это позволяет доставлять кислород к клеткам и забирать углекислый газ.
</a:t>
            </a:r>
            <a:endParaRPr lang="en-US" sz="1118" dirty="0"/>
          </a:p>
        </p:txBody>
      </p:sp>
      <p:sp>
        <p:nvSpPr>
          <p:cNvPr id="12" name="Text 3"/>
          <p:cNvSpPr txBox="1"/>
          <p:nvPr/>
        </p:nvSpPr>
        <p:spPr>
          <a:xfrm>
            <a:off x="510984" y="1878316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Что делает?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быстро принимает и передаёт сигналы, управляет движениями, чувствами и реакцией на опасность. Она помогает организму действовать скоординированно и быстро.
</a:t>
            </a:r>
            <a:endParaRPr lang="en-US" sz="1118" dirty="0"/>
          </a:p>
        </p:txBody>
      </p:sp>
      <p:sp>
        <p:nvSpPr>
          <p:cNvPr id="13" name="Text 4"/>
          <p:cNvSpPr txBox="1"/>
          <p:nvPr/>
        </p:nvSpPr>
        <p:spPr>
          <a:xfrm>
            <a:off x="510984" y="2630681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Какие органы?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дыхательной системе относятся нос, трахея, бронхи и лёгкие. Они проводят воздух внутрь, обеспечивают обмен газов и помогают организму получать кислород.
</a:t>
            </a:r>
            <a:endParaRPr lang="en-US" sz="1118" dirty="0"/>
          </a:p>
        </p:txBody>
      </p:sp>
      <p:sp>
        <p:nvSpPr>
          <p:cNvPr id="14" name="Text 5"/>
          <p:cNvSpPr txBox="1"/>
          <p:nvPr/>
        </p:nvSpPr>
        <p:spPr>
          <a:xfrm>
            <a:off x="510984" y="3383034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Какая система?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перерабатывает пищу, чтобы из неё можно было получить полезные вещества. В этом участвуют рот, желудок, кишечник, печень и поджелудочная железа.
</a:t>
            </a:r>
            <a:endParaRPr lang="en-US" sz="1118" dirty="0"/>
          </a:p>
        </p:txBody>
      </p:sp>
      <p:sp>
        <p:nvSpPr>
          <p:cNvPr id="15" name="Text 6"/>
          <p:cNvSpPr txBox="1"/>
          <p:nvPr/>
        </p:nvSpPr>
        <p:spPr>
          <a:xfrm>
            <a:off x="510984" y="4135407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Что помогает расти?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поддерживают сон, полноценное питание, движение и отдых. Эти привычки помогают костям, мышцам и гормональной системе развиваться без лишней перегрузки.
</a:t>
            </a:r>
            <a:endParaRPr lang="en-US" sz="111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организм работает как команда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026827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Кровь, воздух, пища и сигналы постоянно переходят между системами. Именно поэтому тело нельзя рассматривать по частям — оно действует как единое целое.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3783658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двигается, спит, ест и соблюдает гигиену, он поддерживает сразу несколько систем одновременно. Полезные привычки работают шире, чем кажется на первый взгляд.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5540471" y="1579421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 одной системе часто отражаются на других. Например, нехватка сна ухудшает внимание, а плохое питание сказывается на росте, силе и самочувствии.
</a:t>
            </a:r>
            <a:endParaRPr lang="en-US" sz="1098" dirty="0"/>
          </a:p>
        </p:txBody>
      </p:sp>
      <p:sp>
        <p:nvSpPr>
          <p:cNvPr id="14" name="Text 5"/>
          <p:cNvSpPr txBox="1"/>
          <p:nvPr/>
        </p:nvSpPr>
        <p:spPr>
          <a:xfrm>
            <a:off x="72973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как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здоровье — это не отдельная мера, а образ жизни. Чем лучше согласована работа систем, тем надёжнее организм справляется с нагрузками.
</a:t>
            </a:r>
            <a:endParaRPr lang="en-US" sz="1122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цель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система выполняет свою задачу, но результат всегда общий: организм остаётся живым, подвижным и защищённым. Работа одной части сразу влияет на остальные.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Команда, которая держит организм в порядке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 — это одна команда, где у каждого отдела есть своя роль. Если понимать их связь и поддерживать здоровые привычки, организм работает увереннее и дольше остаётся сильным.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2026-07-25T19:15:26Z</dcterms:created>
  <dcterms:modified xsi:type="dcterms:W3CDTF">2026-07-25T19:15:26Z</dcterms:modified>
</cp:coreProperties>
</file>