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Ленточные черви — строение, роль,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ленточными червями и их важной ролью в природе и здоровье.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ленточные черви?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паразиты с вытянутым сегментированным телом, насчитывающие около 3500 видов, в основном обитающих в организмах позвоночных. Они лишены пищеварительной системы и всасывают питательные вещества напрямую через кожу.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ленточных червей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устройство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ленточного червя — длинная лента, разделённая на множество члеников. Включает головку с присосками и крючьями, шейку, где происходит рост, и стробилу, состоящую из проглоттид.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сколекса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Сколекс отличается у разных видов: у бычьего цепня отсутствуют крючья, а у свиного цепня они образуют венчик, что способствует надёжному креплению к кишечнику хозяина.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отсутствует; питательные вещества всасываются всей поверхностью тела благодаря специализированному тегументу, защищающему от ферментов и иммунных защит хозяина.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лестничного типа обеспечивает координацию движений и реакцию на внешние раздражители. Протонефридии эффективно удаляют отходы обмена веществ.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гермафродиты, сочетая мужские и женские половые органы в каждом членике, что позволяет им успешно размножаться в организмах хозяев.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внутреннего строения и органов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Проглоттиды: сегментация тела и их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членик проглоттид формируется в области шейки, постепенно созревает и содержит развитые мужские и женские репродуктивные органы, обеспечивая плодовитость паразита.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проглоттиды наполнены яйцами и со временем отделяются от тела червя, выходя с калом, чтобы завершить жизненный цикл вне организма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ленточных червей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яйца попадают во внешнюю среду с экскрементами заражённого животного или человека.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(онкосфера)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яйца развивается личинка, способная заражать промежуточного хозяина при попадании в организм.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Финна (цистицерк)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промежуточного хозяина личинка трансформируется в финну, находящуюся в тканях или органах.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поедании заражённого мяса окончательным хозяином финна развивается во взрослого червя в кишечнике.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бычьего цепня: поэтапная схема
</a:t>
            </a:r>
            <a:endParaRPr lang="en-US" sz="189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Учебная литература по паразитологии,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ленточных червей разных видов: сравнительная диаграмма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Паразитологии,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паразитов варьируются от нескольких миллиметров до нескольких десятков метров, что отражает разнообразие видов и особенностей их жизненного цикла.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червя способствует значительной патогенности и усложняет диагностику на поздних стадиях инфекции.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ареал обитания ленточных червей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в регионах с развитым скотоводством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широко распространён в Европе, Азии и Южной Америке, где ведётся интенсивное животноводство. Особенности местного климата и питания способствуют круговороту паразита между животными и человеком.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Эхинококк в сельской местности Австралии 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встречается в районах с пастбищным содержанием овец и собак, где паразит передаётся между животными и рискует заразить человека, проживающего рядом с фермами.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Рыбий широкий в северных широтах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главным образом в Сибири, Канаде и Скандинавии, где рыба и рыбацкие традиции способствуют распространению этого паразита среди местного населения.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и крючья на головке надежно закрепляют червя в кишечнике хозяина, предотвращая его выведение с пищей.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особенности паразитического образа жизни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репродуктивная система позволяет вырабатывать сотни тысяч яиц ежедневно, обеспечивая продолжение рода паразитов.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тегумент защищает от агрессивного воздействия пищеварительных ферментов и иммунных клеток организма хозяина.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регенерировать повреждённые участки тела, что увеличивает их выживаемость в сложных условиях проживания.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и окончательные хозяева ленточных червей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хозяева как перевалочные пункты жизненного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ленточные черви используют проме­жуточных хозяев, чтобы развиваться до следующей стадии. Например, свиньи служат временным домом для свиного цепня, обеспечивая личинкам необходимые ресурсы для роста.
</a:t>
            </a:r>
            <a:endParaRPr lang="en-US" sz="899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частый окончательный хозяин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выступает окончательным хозяином для большинства ленточных червей, в том числе бычьего и свиного цепня. В организме человека паразит достигает зрелости и начинает размножаться.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диких и домашних животных в распространении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Собаки, овцы и крупный рогатый скот часто участвуют в циклах передачи ленточных червей. Их взаимодействие с человеком создает условия для распространения паразитов и завершения их жизненного цикла.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118" y="1412650"/>
            <a:ext cx="4216663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видов ленточных червей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характеристики пяти популярных видов ленточных червей, включая их хозяев, размеры и симптомы заражения.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размере, хозяевах и симптомах обусловливают специфику диагностики и лечения каждого вида.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паразитологии,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вызывают заболевания, такие как тениоз и эхинококкоз, ухудшая общее состояние и иммунитет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ленточных червей на организм человека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анемию, боли в животе и нарушения пищеварения, что снижает качество жизни заражённых.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тяжёлых случаях паразиты могут закупоривать кишечник, а также поражать печень и головной мозг, приводя к серьёзным осложнениям.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инфекции протекают бессимптомно длительное время, постепенно ухудшая здоровье без явных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заражение бычьим цепнем на Севере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2021 году подросток из Якутии заразился бычьим цепнем длиной 8,4 метра после употребления недостаточно прожаренного мяса, что вызвало слабость и боли в животе.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Расследование выявило нарушения санитарных норм и отсутствие регулярного ветеринарного контроля, что способствовало заражению и распространению паразита среди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методом обнаружения являются микроскопические исследования кала на наличие яиц и члеников паразита, что позволяет выявить инфекцию на ранних стадиях.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заболеваний, вызванных ленточными червями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Серологические тесты помогают определить иммунную реакцию организма при осложнённых формах и скрытых инфекциях, повышая точность диагностики.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Инструментальная диагностика, включая УЗИ, КТ и МРТ, применяется для выявления кист и локализации паразитов в органах, обеспечивая комплексное обследование.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борьба с паразитами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тщательно готовить мясо и рыбу, чтобы уничтожить личинки и яйца ленточных червей, предотвращая заражение.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соблюдение санитарных норм снижают риск попадания паразитов в организм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Ветеринарный контроль и информирование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Плановые осмотры животных и просветительская работа среди населения способствуют снижению распространения инфекций.
</a:t>
            </a:r>
            <a:endParaRPr lang="en-US" sz="12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ленточных червей: современные подходы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эффективные препараты, такие как празиквантел и альбендазол, уничтожающие паразитов на разных этапах развития.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случаях, например при эхинококкозе, требуется хирургическое вмешательство, сопровождаемое контролем и повторными анализами для подтверждения выздоровления.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контролируют численность животных, регулируя экосистемы и предотвращая перенаселение видов.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ленточных червей и их влияние на природу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Инфицирование влияет на поведение и здоровье хозяев, что отражается на динамике популяций в природных сообществах.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ленточных червей служит важным биоиндикатором, сигнализируя о состоянии окружающей среды и влияя на экологический мониторинг.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ленточных червях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свыше 20 лет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ленточных червей могут жить в организме хозяина более двух десятилетий, удивляя учёных своей выносливостью и приспособленностью.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ленточные черви в мире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представители длиной до 30 метров — это примерно в три раза больше длины городского автобуса, подчеркивая масштаб паразитарного роста.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взгляды на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заболевания, вызванные ленточными червями, связывали с мистикой и магией из-за необычного внешнего вида и загадочного поведения червей.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ленточных червей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строении и жизненных циклах ленточных червей помогают предотвращать инфекции и беречь здоровье, подчёркивая ответственность каждого за экологию и безопасность продуктов питания.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2026-05-08T01:05:23Z</dcterms:created>
  <dcterms:modified xsi:type="dcterms:W3CDTF">2026-05-08T01:05:23Z</dcterms:modified>
</cp:coreProperties>
</file>