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 и охотники каменного века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эпоха человечества — выживание и взаимодействие в дикой природе.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век длился миллионы лет: люди осваивали огонь, каменные орудия и охотились, собирали пищу, создавая первые сообщества и совершенствуя навыки выживания.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человеческой культуры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 (2,6 млн – 12 тыс.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эпоха с простыми каменными инструментами, началом огня и первыми формами общежития.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Мезолит (12–8 тыс.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период, когда появились лук, стрелы и новые методы охоты и собирательства.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 (8–4 тыс.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шлифованных орудий, первых поселений, приручения животных и керамики.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каменного века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открытия каменного века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Примитивные рубила и скребки палеолита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первые инструменты помогали обрабатывать древесину и мясо, используя сколы камня с острыми краями. Они были просты, но жизненно важны для выживания.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стрелы мезолита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оружия позволил охотиться издалека, повысив безопасность и успешность охоты. Это существенно расширило рацион и возможности человека.
</a:t>
            </a:r>
            <a:endParaRPr lang="en-US" sz="1011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Шлифованные орудия и гончарство неолита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шлифовки улучшила качество орудий. Появилась керамика для хранения пищи и воды, а также первые домашние животные.
</a:t>
            </a:r>
            <a:endParaRPr lang="en-US" sz="10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каменного века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Копья с каменными наконечниками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Наконечники крепились к деревянным древкам с помощью жил животных, что добавляло надежность и удобство в охоте.
</a:t>
            </a:r>
            <a:endParaRPr lang="en-US" sz="109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топор с берёзовой ручкой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сложного инструмента: каменное лезвие было прочно закреплено с помощью прочных жил, что позволяло эффективно рубить деревья и кости.
</a:t>
            </a:r>
            <a:endParaRPr lang="en-US" sz="109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рубила и ножи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Изготавливались из твёрдых пород камня методом оббивки и шлифовки. Использовались для разделки добычи и обработки материалов.
</a:t>
            </a:r>
            <a:endParaRPr lang="en-US" sz="10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рациона составляло мясо мамонта, бизона и рыба, добываемая в зависимости от доступности и сезона.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пресная вода из рек и озер имела жизненно важное значение для здоровья и выживания общин.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 — ягоды, орехи, коренья — дополняла питание, обеспечивая разнообразие и витамины.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древних людей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степи снабжали пищей и материалами для орудий, выступая основой существования.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были центрами поселений, обеспечивая питьевой водой и рыбой.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изменения, включая ледниковые периоды, заставляли мигрировать в поисках лучших условий.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 способствовали развитию сплочённости групп и изобретательности в добыче ресурсов.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природной среды на жизнь людей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охоты каменного века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Ловушки и ямы для крупных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для обездвиживания мамонтов и бизонов. Это требовало грамотного планирования и коллективных усилий.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Загонная охота с копьями и луками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тактика, когда животное загонялось в узкое пространство для более точного удара и охоты.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с гарпунами и сетями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специализированных инструментов расширило источник пищи, добавляя разнообразие рациону.
</a:t>
            </a:r>
            <a:endParaRPr lang="en-US" sz="11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обнаружения добычи до раздела мяса и обработки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охотничьего процесса каменного века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занимались охотой, используя силу и оружие для добычи крупной дичи.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дети собирали ягоды, орехи и коренья, обеспечивая стабильный источник питания.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труд обеспечивал безопасность и эффективность в трудных природных условиях.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труда в первобытном обществе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была главным источником мяса, жира и материалов для одежды и инструментов, обеспечивая выживание групп в суровых условиях каменного века.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Охотники каменного века: способы и значение охоты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добычи животных использовали различные методы: копья, луки со стрелами, ловушки и загонную охоту, что позволяло эффективно справляться с крупной добычей.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Добычу распределяли между всеми членами общины, что укрепляло коллективные связи и поддерживало социальную сплочённость группы охотников.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шкур изготавливали тёплую одежду и укрытия, а из костей делали не только инструменты, но и украшения, отражающие культурные традиции общества.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Собирательство было важным способом добычи пищи, обеспечивающим разнообразие рациона с помощью ягод, орехов, кореньев и съедобных грибов.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Собиратели: роль и значение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предпочитали собирать продукты у рек и в лесах, что особенно помогало переживать периоды нехватки охотничьей добычи и зимой.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разнообразной растительной пищи способствовало укреплению здоровья и выживанию группы в условиях изменчивого климата и природных ресурсов.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век научил людей извлекать максимум из природы: шкуры служили для изготовления одежды и тентов, защищавших от непогоды.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 и сосуды из крупных раковин помогали в приготовлении пищи и хранении воды, что улучшало качество жизни первобытных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животных использовались для создания тонких игл, рыболовных крючков и украшений, что расширяло возможности изготовления полезных предметов.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использование доступных материалов способствовало выживанию и развитию технологий в условиях ограниченных природных ресурсов.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природных ресурсов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Кочевничество и стоянки: жизнь на миграционном маршруте
</a:t>
            </a:r>
            <a:endParaRPr lang="en-US" sz="228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миграций животных на перемещения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первобытных охотников и собирателей напрямую зависело от миграций крупных животных. Они следовали за стадами мамонтов и бизонов, выбирая новые перспективные места для охоты.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Стоянка при Десне — археологическое открытие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России у реки Десна найдена стоянка древних людей с остатками мамонта. Обнаруженные орудия труда указывают на сложные навыки охоты и сбора, а также умение приспосабливаться к окружающей среде.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 для стоянок у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часто устраивали временные лагеря возле рек и озёр, где было много еды и воды. Такие места обеспечивали доступ к рыбе, ягодам и пресной воде, что делало жизнь более устойчивой.
</a:t>
            </a:r>
            <a:endParaRPr lang="en-US" sz="9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символика собирателей и охотников: первые творческие проявления
</a:t>
            </a:r>
            <a:endParaRPr lang="en-US" sz="1696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в пещерах Ласко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пещерах Франции сохранились изображения животных и сцен охоты, выполненные с большой точностью. Эти рисунки отражают важность охоты в жизни и взаимоотношениях с природой.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Пещера Альтамира и её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наскальные росписи показывают сцены с бизонами и оленями. Отпечатки ладоней и орнаменты свидетельствуют о развитии замысловатой символики и ритуалов в жизни древних групп.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на костях и камнях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кости и камня делали бусины и амулеты с орнаментами. Эти предметы не только украшали, но и имели магическое или религиозное значение для собирателей и охотников.
</a:t>
            </a:r>
            <a:endParaRPr lang="en-US" sz="9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продуктов рыли ямы или использовали шкурки, что помогало уберечь мясо и рыбу от гниения и диких животных.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примитивность способов хранения, эти методы существенно увеличивали шансы группы на переживание холодных и голодных периодов.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люди сушили пищу на солнце и собирали ягоды, орехи и коренья впрок, создавая запасы, необходимые для выживания зимой.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 заготовка продуктов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общины из 15–30 человек основывались на родственных связях и совместных интересах, что обеспечивало взаимную поддержку и доверие.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отношения в группе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в группе принимались коллективно, при этом старейшины играли важную роль в разрешении споров и сохранении традиций.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соблюдение правил распределения пищи гарантировало выживание, а забота о слабых и больных укрепляла социальную сплочённость.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организация способствовала устойчивости общества и развитию навыков совместной работы в сложных природных условиях.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инновации эпохи собирателей и охотников: новые возможности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Гарпуны для рыбалки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Костяные гарпуны открыли новые возможности в добыче рыбы и морепродуктов, что увеличивало разнообразие и объём пищевых ресурсов первобытных людей.
</a:t>
            </a:r>
            <a:endParaRPr lang="en-US" sz="1025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лодки и плоты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плавательных средств из брёвен стало революционным шагом, расширяя территории охоты и сбора, а также облегчая переход через водные преграды для разных групп.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наконечников для стрел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Усовершенствованные наконечники из камня и кости позволили значительно повысить эффективность охоты, делая стрелы более точными и смертоносными в борьбе с добычей.
</a:t>
            </a:r>
            <a:endParaRPr lang="en-US" sz="9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оседлости и началу земледелия: новый этап в жизни человечества
</a:t>
            </a:r>
            <a:endParaRPr lang="en-US" sz="1777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постоянные жилища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земледелия люди стали строить долговременные дома из камня и глины, что создало условия для развития семейных и общинных структур.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Внеся изменения в образ жизни, приручение собак, овец и коз открыло новые источники пищи и материалы для одежды, изменив хозяйственные отношения между людьми и природой.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земледелия и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посев растений стал ключевым шагом к оседлости. Это позволило создавать запасы продуктов, поддерживать численность населения и становиться основой будущих цивилизаций.
</a:t>
            </a:r>
            <a:endParaRPr lang="en-US" sz="9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эпохи собирателей и охотников в развитие человечества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эпоха заложила основы социального взаимодействия и технологического прогресса, обеспечив выживание и подготовив почву для развития цивилизаций и культуры будущих поколений.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2026-05-10T11:37:51Z</dcterms:created>
  <dcterms:modified xsi:type="dcterms:W3CDTF">2026-05-10T11:37:51Z</dcterms:modified>
</cp:coreProperties>
</file>