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суши и океана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природа Земли и почему её части связаны между собой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комплекс: целая система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 Земле не бывает отдельными частями: рельеф, климат, воды, почвы, растения и животные действуют вместе. Стоит измениться одному компоненту — и меняется весь природный комплекс, на суше и в океане.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природного комплекса
</a:t>
            </a:r>
            <a:endParaRPr lang="en-US" sz="2239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определяет, сколько тепла и влаги получает территория. От этого зависят сроки вегетации растений, состояние почв и возможность жизни многих животных.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горы, реки, озёра и моря создают разные условия для жизни. Они влияют на увлажнение, скорость стока воды и распределение тепла.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первыми откликаются на изменения среды. При нехватке влаги они становятся редкими и низкими, а при её достатке образуют густой покров.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тесно зависят от климата, корма и укрытий. В морских районах на их распределение особенно сильно влияют свет, температура и солёность воды.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связывает неживую и живую природу. Чем она плодороднее и влажнее, тем лучше развиваются растения, а значит, больше пищи для животных.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природный комплекс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солнечная энергия и движение Земли формируют условия жизни на суше и в океане.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природный комплекс суши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царство хвои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лесах преобладают ель, сосна и лиственница. Между деревьями мало света, а на земле часто лежат мхи, лишайники и опавшая хвоя. Такие условия подходят животным, которые хорошо переносят холод и находят укрытие в густом лесу.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лес: больше 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хвойные породы растут рядом с берёзой, дубом и другими лиственными деревьями. Здесь больше ярусов: деревья, кустарники, травы и лесная подстилка. Поэтому в таком лесу можно встретить больше видов птиц, насекомых и мелких зверей.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пологом леса
</a:t>
            </a:r>
            <a:pPr algn="l" indent="0" marL="0">
              <a:lnSpc>
                <a:spcPct val="90000"/>
              </a:lnSpc>
              <a:buNone/>
            </a:pPr>
            <a:r>
              <a:rPr lang="en-US" sz="4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держится не только на деревьях, но и на почве, грибах, насекомых и мелких животных. Они разлагают остатки растений, возвращают вещества в почву и помогают лесу сохранять устойчивость.
</a:t>
            </a:r>
            <a:endParaRPr lang="en-US" sz="121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природный комплекс суши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признакам природных зон, школьный курс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суши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относительные различия между зонами: чем теплее и влажнее, тем гуще растительность и устойчивее лесной покров.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пустыня находятся на противоположных полюсах по условиям жизни, а тайга и степь занимают промежуточное положение.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 и меньше влаги, тем беднее растительность и тем сильнее приспособленность организмов к среде.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характерных признаков природных зон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климат определяет внешний облик каждой природной зоны и её живой мир.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суши: признаки и примеры
</a:t>
            </a:r>
            <a:endParaRPr lang="en-US" sz="205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такую величину обычно понижается температура при подъёме в горах, поэтому меняются пояса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правило высотной поясности, школьный курс географии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воздух становится холоднее, и природные пояса сменяют друг друга. Это объясняет, почему у подножия гор могут расти леса, а выше встречаются луга, камни и снег.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м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комплексы суши
</a:t>
            </a:r>
            <a:endParaRPr lang="en-US" sz="2048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вырубают, степи распахивают, а на новых участках строят дороги и города. В результате природные связи ослабевают, а место естественных сообществ занимают созданные человеком ландшафты.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вмешательства человека почвы чаще разрушаются водой и ветром, уменьшается число животных и меняется состояние рек и озёр. Особенно быстро это заметно там, где снимают растительный покров.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территорию без учёта природных особенностей, восстановление идёт медленно. Поэтому важно сохранять зелёные зоны, беречь воду и ограничивать разрушительные способы хозяйствования.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как единый природный комплекс
</a:t>
            </a:r>
            <a:endParaRPr lang="en-US" sz="2122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живут планктон, рыбы, моллюски, морские млекопитающие и многие другие организмы. Одни дрейфуют в толще воды, другие активно плавают или обитают на дне.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тепло, переносит его течениями и отдаёт в атмосферу. Поэтому он смягчает климат прибрежных районов и помогает распределять влагу по Земле.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круговорота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 поверхности океана питает облака и осадки. Без этого огромного резервуара привычный круговорот воды на Земле не смог бы работать так, как сегодня.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водная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соединяет моря и океаны в единую оболочку. Его воды покрывают большую часть поверхности Земли и оказывают влияние на жизнь всей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океана по глубине и освещённости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глубина и количество света меняют условия жизни в океане.
</a:t>
            </a:r>
            <a:endParaRPr lang="en-US" sz="254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материалам школьного курса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океана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показывают, что тёплые течения усиливают прогрев и увлажнение побережий, а холодные чаще понижают температуру и уменьшают испарение.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течений заметно влияет на климат берегов: одни территории становятся мягче, другие — суше и прохладнее.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морские экосистемы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 хорошо освещены, поэтому здесь активно развивается водорослевый покров и быстрее идёт фотосинтез. Это создаёт основу для богатых пищевых цепей и большого разнообразия организмов.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и 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рифы, заросли водорослей и мангровые леса дают животным защиту от хищников, места для нереста и достаток корма. Поэтому в прибрежной зоне особенно много рыб, ракообразных и моллюсков.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экосистемы чувствительны к загрязнению, строительству и чрезмерному промыслу. Нарушение чистоты воды или разрушение берегов быстро отражается на численности организмов и устойчивости всей зоны.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глубина, тем меньше света и тем сложнее условия. Наиболее богаты жизнью мелководные участки, особенно шельф.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океана и их особенности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океана отличается глубиной, освещённостью и условиями для жизни организмов.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398556"/>
            <a:ext cx="443582" cy="3942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океана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организмы дрейфуют вместе с течениями и служат основой многих пищевых цепей. От их количества зависит питание рыб, а значит, и всего океанического сообщества.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активно плавающие животные, которые сами выбирают направление движения. К ним относятся рыбы, кальмары и киты; они занимают разные уровни в цепях питания.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организмы живут на грунте или в его толще. К ним относятся крабы, морские звёзды, моллюски и черви, приспособленные к давлению и недостатку света.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по материалам школьного курса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суши и океана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подчёркивает, что на суше важнее рельеф и почвы, а в океане — глубина, солёность и движение водных масс.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среды зависят от Солнца, но набор главных факторов у них разный, поэтому природные комплексы формируются по-разному.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суши и океана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суши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даёт человеку лес, пресную воду, плодородные почвы и полезные ископаемые. Эти ресурсы особенно важны для сельского хозяйства, строительства и промышленности, поэтому их нужно использовать бережно.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людей рыбой, солью и другими морскими биоресурсами, а также даёт энергию приливов и волн. При этом запасы живых организмов легко сократить чрезмерным выловом.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природные богатства восстанавливаются медленно, поэтому важно не только добывать их, но и сохранять. Загрязнение воды и разрушение природных территорий уменьшают ресурсы для будущих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комплексов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морские охраняемые зоны помогают сохранить редкие виды и природные сообщества. На таких территориях ограничивают хозяйственную деятельность, чтобы не нарушать равновесие.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мусора, очистка сточных вод и уменьшение выбросов в воздух и воду защищают леса, реки и прибрежные районы. Это особенно важно для мест с большим числом видов.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помогать природе: не ломать растения, не тревожить животных, экономить воду и беречь лес от пожаров. Такие привычки поддерживают устойчивость природных комплексов.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природный баланс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какие меры помогают уменьшить разрушение природных комплексов.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суши и океана — единая система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океан различаются, но вместе образуют одну географическую оболочку. Если понимать связь климата, воды, рельефа и живых организмов, легче сохранять природное разнообразие и использовать ресурсы разумно.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2026-06-02T14:35:06Z</dcterms:created>
  <dcterms:modified xsi:type="dcterms:W3CDTF">2026-06-02T14:35:06Z</dcterms:modified>
</cp:coreProperties>
</file>