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ядра: различия между прокариотами и эукариотами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ключевой органоид эукариот, отсутствующий у прокариот, управляющий наследственностью и жизнью клетки.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базовая единица живого, открытая в XIX веке. Одноклеточные организмы самостоятельно выполняют все функции, а многоклеточные специализируют клетки. Понимание клеток и ядра лежит в основе современной биологии.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 и её изучения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простые клетки без ядра, генетический материал свободно расположен в цитоплазме, обычно представлены бактериями и археями.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клеток: прокариоты и эукариоты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меньше и структурно проще, в отличие от больших и более сложных по организации эукариотических клеток.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имеют ядро с двойной оболочкой, где сосредоточен ДНК; к ним относятся растения, животные, грибы, а также простейшие.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окружено двойной ядерной мембраной с перинуклеарным пространством между мембранами, что обеспечивает надежную изоляцию.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ядра находятся ядрышко — центр синтеза рибосом, хроматин — совокупность ДНК и белков, а также ядерный сок (нуклеоплазма).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Ядерные поры на мембране регулируют обмен веществ между ядром и цитоплазмой, поддерживая жизнедеятельность клетки.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ядра чаще всего шаровидная или эллипсоидная, а расположение в клетке — обычно центральное.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ядра эукариот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ядра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оболочка и её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оболочка состоит из двух мембран и отделяет ядро от цитоплазмы, регулируя транспорт веществ. На её поверхности находятся ядерные поры для обмена молекулами.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 и хроматин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 занимается синтезом рибосомальных РНК и сборкой рибосомных частиц. Хроматин содержит ДНК и белки, формируя хромосомы в процессе деления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состоит из двух липидных мембран и многочисленных пор, которые регулируют обмен молекулами между ядром и цитоплазмой.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надежную защиту генетического материала от повреждений и внешних неблагоприятных факторов.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Взаимодействует с цитоскелетом и участвует в передаче сигналов между клеточным ядром и внешней средой.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оболочка: структура и роль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 — не мембранная структура внутри ядра, где происходит синтез рибосомальных РНК и сборка рибосомных субъединиц.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Участвует в регуляции клеточного цикла и помогает восстанавливать ядерную структуру после деления клетки.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 и его функции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ядрышка увеличивается при активном синтезе белка, отражая высокий уровень биосинтетической активности клетки.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Хроматин — это комплекс ДНК и белков, который в течение интерфазы равномерно распределен по ядру.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митоза и мейоза хроматин конденсируется в компактные хромосомы, обеспечивающие стабильное наследование.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Хроматин и хромосомы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имеет свой специфический набор хромосом, например, у человека их 46 штук.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отвечают за точное разделение генетической информации между дочерними клетками при делении.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ядра в клетке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и защита наследственной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ДНК, находящаяся внутри ядра, хранит всю генетическую информацию, необходимую для функционирования клетки и организма в целом. Ядро обеспечивает стабильность и целостность генома.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жизненных процессов и клеточного цикла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контролирует экспрессию генов, направляя синтез белков и РНК. Оно координирует деление клетки, регулирует обмен веществ и адаптацию к внешним условиям.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93397"/>
            <a:ext cx="3848986" cy="182826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клеток прокариот и эукариот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структурные особенности прокариотических и эукариотических клеток с акцентом на наличие ядра, строение ДНК, органеллы и размер.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обладают более сложной организацией и разнообразием функций по сравнению с прокариотами.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клеток, учебный курс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прокариота: строение и компоненты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структурные элементы прокариотической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Прокариотическая клетка состоит из клеточной мембраны, цитоплазмы, кольцевой ДНК и рибосом. Она лишена ядра и мембранных органелл, что делает её строение более простым и компактным.
</a:t>
            </a:r>
            <a:endParaRPr lang="en-US" sz="1194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компоненты и функции у прокариот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прокариоты имеют внешнюю капсулу для защиты, жгутик для движения и плазмиды — маленькие круговые ДНК, обеспечивающие дополнительные свойства, такие как устойчивость к антибиотикам.
</a:t>
            </a:r>
            <a:endParaRPr lang="en-US" sz="11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Наследственный материал расположен в нуклеоиде — неотграниченной мембраной области цитоплазмы с кольцевой ДНК, обеспечивающей генетическую информацию клетки.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 прокариот хранится наследственная информация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ядерной оболочки вокруг ДНК — специфический признак прокариот, отличающий их от клеток эукариот, где ядро строго отделено.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плазмиды содержат гены устойчивости к антибиотикам и различные вспомогательные функции, что повышает приспособляемость прокариотов.
</a:t>
            </a:r>
            <a:endParaRPr lang="en-US" sz="98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прокариот ДНК контролирует все жизненные процессы, включая обмен веществ, размножение и адаптацию к условиям среды.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эукариотических клетках ДНК организована в хромосомы и связана с белками, что позволяет сложную регуляцию генов.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Экспрессия генов у эукариот регулируется на нескольких уровнях, включая эпигенетические механизмы, влияющие на активность ДНК.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различия, у прокариот и эукариот ДНК служит главным носителем наследственной информации и определяет строение организмов.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ДНК у прокариот и эукариот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ядра в контроле жизнедеятельности клетки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203" y="1618266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генетической активности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контролирует экспрессию генов, что задаёт темпы синтеза белков и функций клетки. Это обеспечивает адаптацию и правильное развитии тканей.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5203" y="3553392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межклеточная коммуникация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ядерную оболочку происходит транспорт РНК и белков, поддерживая обмен веществ и передавая сигналы, необходимые для функционирования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митозе и мейозе ядро обеспечивает точное распределение хромосом, гарантируя сохранность генетической информации в дочерних клетках.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делении могут вызвать мутации, приводящие к наследственным заболеваниям и сбоям в развитии организма.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белковые структуры, такие как веретено деления, обеспечивают направленное перемещение хромосом в эукариотических клетках.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клетки: роль ядра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прокариот и эукариот на Земле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доминируют по количеству видов, играя ключевую роль в экосистемах и биогеохимических циклах Земли.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несмотря на меньшую биомассу, прокариоты занимают ведущие позиции по разнообразию и экологическому значению.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исследований, 2023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обеспечивает единый генетический код во всех клетках, что позволяет координировать функции тканей и развитие организма.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генома, поддерживаемая ядром, необходима для роста, восстановления и нормального функционирования многоклеточных организмов.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ядра для многоклеточных организмов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генов в ядре управляет дифференцировкой клеток, формируя специализированные структуры и органы.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синтеза белка в эукариотической клетке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передачи генетической информации: от ДНК к белку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ядра около двух миллиардов лет назад стало ключевым этапом эволюции, дав начало эукариотическим организмам.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 его значение в эволюции жизни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биоразнообразия Земли связано с усложнением клеточной организации и появлением тканей и органов у эукариот.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ядра позволило клеткам развивать сложные функции, включая специализацию и образование многоклеточных форм жизни.
</a:t>
            </a:r>
            <a:endParaRPr lang="en-US" sz="98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ключевая роль ядра и различия между прокариотами и эукариотами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главный органоид, управляющий жизнедеятельностью эукариотических клеток, обеспечивающий сложность и многоклеточность. Прокариоты отличаются простотой и адаптивностью, формируя основу жизни на планете.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2026-05-08T04:43:56Z</dcterms:created>
  <dcterms:modified xsi:type="dcterms:W3CDTF">2026-05-08T04:43:56Z</dcterms:modified>
</cp:coreProperties>
</file>