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Наследование, сцепленное с полом, и генетическое определение пола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 определяют пол и почему некоторые признаки наследуются особым образом?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пол задаётся сочетанием X- и Y-хромосом, а сцепленное с полом наследование помогает понять, почему одни признаки чаще встречаются у мужчин, а другие — у женщин, и как это отражается в родословных.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Хромосомы, пол и школьная генетика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определяется генетический пол у 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хромосом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всегда несёт X-хромосому, а сперматозоид — X или Y. Поэтому именно сперматозоид определяет, какой набор половых хромосом сформируется у будущего ребёнка.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XX и XY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кариотипе XX обычно развивается женский путь формирования пола, а при XY — мужской. Однако это лишь стартовый сигнал, а не окончательный результат развития организма.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эмбриональных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оплодотворения включаются гены и гормоны, которые направляют развитие гонад, внутренних органов и внешних половых признаков. Именно поэтому генетический пол и фенотип связаны, но не тождественны.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диморфизм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мужским и женским организмом формируются не только из-за хромосомного набора, но и из-за особенностей регуляции эмбрионального развития и чувствительности тканей к гормонам.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Каскад формирования мужского пола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при активации SRY в эмбриональном развитии
</a:t>
            </a:r>
            <a:endParaRPr lang="en-US" sz="130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как носитель большого числа генов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X-хромосома содержит сотни генов, связанных со свёртыванием крови, зрением, мышечной функцией, обменом веществ и развитием нервной системы. Именно поэтому её мутации могут затрагивать разные органы и 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второй копии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X-сцепленных генов нет полноценного аналога на Y-хромосоме. У мужчин это особенно важно: если единственная X-хромосома несёт мутацию, компенсировать её обычно нечем.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 у 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женщин одна из X-хромосом случайно выключается, поэтому организм становится мозаичным. Разные клетки используют разные X-хромосомы, что влияет на проявление признаков.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Y-хромосомой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Y-хромосома значительно меньше и несёт меньше генов. Она связана прежде всего с мужским развитием и отдельными признаками, тогда как X-хромосома хранит множество важных для организма генов.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745283"/>
            <a:ext cx="3934500" cy="13944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типа наследования по способу передачи, частоте проявления и биологическим причинам.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второй копии гена нет или она неактивна, рецессивные мутации проявляются значительно чаще; Y-сцепленные признаки полностью ограничены мужской линией.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X-сцепленного и Y-сцепленного наследования
</a:t>
            </a:r>
            <a:endParaRPr lang="en-US" sz="2273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генетики и типичных примеров X- и Y-сцепленного наследования.
</a:t>
            </a:r>
            <a:endParaRPr lang="en-US" sz="10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точную статистику по одной болезни, а общий принцип: при одной X-хромосоме вероятность проявления рецессивной мутации выше.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мужчин дефект на единственной X-хромосоме сразу влияет на фенотип, тогда как у женщин чаще наблюдается носительство без клинических симптомов.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X-сцепленные рецессивные признаки чаще проявляются у мужчин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закономерностей X-сцепленного рецессивного наследования.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как классический пример X-сцепленного наследования
</a:t>
            </a:r>
            <a:endParaRPr lang="en-US" sz="1973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Красно-зелёная цветовая слепота обычно наследуется как X-сцепленный рецессивный признак. Поэтому она значительно чаще выявляется у мужчин, чем у женщин.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матери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получает X-хромосому только от матери. Если в ней находится мутантный аллель, у сына нет второй X-копии, которая могла бы компенсировать его действие.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Носительство у 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Женщина-носительница обычно видит цвета нормально, но может передать мутантный аллель половине сыновей. У дочерей заболевание возникает лишь при совпадении двух дефектных аллелей.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 примера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удобно использовать для различения носительства и болезни. На его примере хорошо видно, как один и тот же аллель может по-разному проявляться у мужчин и женщин.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наследственная болезнь свёртывания крови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A и B связаны с мутациями генов в X-хромосоме. Эти нарушения затрагивают каскад свёртывания крови и приводят к повышенной кровоточивости.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заболевания характерны длительное кровотечение после даже небольших травм, кровоизлияния в суставы и риск внутренних кровотечений. Тяжесть симптомов зависит от конкретного нарушения.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родословные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стала известна благодаря родословным европейских монарших домов XIX–XX веков. По семейным схемам особенно наглядно прослеживалась её передача через несколько поколений.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Редкость у женщин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женщин гемофилия встречается значительно реже, потому что обычно требуется сочетание двух дефектных аллелей или особые генетические условия, при которых мутантный вариант не компенсируется.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отец не передаёт X-сцепленный признак сыну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хромосомы детям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передаёт дочерям X-хромосому, а сыновьям — Y-хромосому. Поэтому X-сцепленный признак не может передаваться напрямую от отца к сыну.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4100" y="24115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получают дочери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отца есть X-сцепленная мутация, все его дочери получают его X-хромосому. Их дальнейший статус зависит от второго аллеля, полученного от матери.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4100" y="3593125"/>
            <a:ext cx="36225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родословной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семейных схемах это правило видно особенно хорошо: признак идёт через женщин или по материнской линии, а передача от отца к сыну отсутствует.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родословной при X-сцепленном наследовании
</a:t>
            </a:r>
            <a:endParaRPr lang="en-US" sz="2374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X- и Y-хромосомы определяют передачу признака в семье и почему от отца к сыну X-сцепленные варианты не переходят.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Y-сцепленное наследование: редкий тип передачи признаков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мужская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Y-сцепленные признаки передаются исключительно от отца к сыну, потому что Y-хромосома есть только у мужчин; у женщин такие признаки не могут проявляться или передаваться.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наследования редок: Y-хромосома значительно меньше X-хромосомы и содержит сравнительно немного генов, поэтому наследуемых по ней признаков известно немного.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половым развитием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Y-сцепленных генов участвует в мужском половом развитии и формировании фертильности, а также может определять редкие особенности, сохраняющиеся в мужской линии рода.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линия исключена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таких признаков — полное отсутствие передачи через женщин: если в родословной признак повторяется только у мужчин подряд, это указывает на Y-сцепленный механизм.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половой дифференцировки удобно рассматривать как итог сбоя на разных уровнях: от набора хромосом до действия гормонов и реакции тканей на них.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группы равнозначно важны: одинаковый внешний фенотип может возникать при разных причинах, поэтому для диагноза нужен комплексный анализ.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нарушений полового развития
</a:t>
            </a:r>
            <a:endParaRPr lang="en-US" sz="2297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нарушений полового развития; обобщение по учебной генетике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 и их влияние на фенотип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37764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Тернера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45, X обычно сопровождается женским фенотипом, низким ростом, недостаточностью развития яичников и бесплодием. Это пример того, как отсутствие второй половой хромосомы влияет на развитие организма.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72482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Клайнфельтера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кариотипа 47, XXY характерен мужской фенотип, высокий рост, снижение фертильности и особенности развития вторичных половых признаков. Дополнительная X-хромосома изменяет нормальный ход половой дифференциации.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07211" y="1336698"/>
            <a:ext cx="2164503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синдромы показывают, что пол и репродуктивные признаки определяются не одним фактором, а сочетанием числа хромосом, активности генов и гормональной регуляции эмбрионального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01182"/>
            <a:ext cx="3805200" cy="17850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известные примеры X- и Y-сцепленного наследования и показано, какие системы организма они затрагивают.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значимых примеров связано с X-хромосомой, тогда как Y-сцепленные признаки редки и наследуются только по мужской линии.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наследственных признаков, сцепленных с полом
</a:t>
            </a:r>
            <a:endParaRPr lang="en-US" sz="2173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генетики; общеизвестные клинико-генетические примеры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Инактивация X-хромосомы и мозаичность у женщин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Тельце Барра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ранних этапах развития в каждой соматической клетке женщины одна из X-хромосом случайно выключается и уплотняется в тельце Барра, уменьшая дозу экспрессии генов.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мозаика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 разных клетках активна либо материнская, либо отцовская X-хромосома, организм женщины становится мозаичным по экспрессии X-сцепленных генов и их вариантов.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выраженность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Мозаичность может ослаблять проявления мутаций, если часть клеток использует нормальную X-хромосому, но иногда делает признаки более неоднородными в разных тканях.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602235"/>
            <a:ext cx="239400" cy="19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 оценка риска наследования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древо помогает увидеть повторяемость признака, выделить вероятный тип наследования и отличить случайные случаи от устойчивой передачи по поколениями.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Носители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X-сцепленных болезней особенно важно выявить женщин-носительниц в семье, поскольку именно они могут передать мутантный аллель детям следующего поколения.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Молекулярно-генетический анализ уточняет, есть ли мутация, и помогает оценить индивидуальный риск для будущих детей точнее, чем только по внешним признакам.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Консультация генетика нужна для выбора тактики наблюдения, планирования беременности и раннего выявления наследственных рисков, особенно если болезнь уже встречалась в семье.
</a:t>
            </a:r>
            <a:endParaRPr lang="en-US" sz="10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различаются, но везде важно одно: по типу наследования можно прогнозировать передачу признака и уточнять риски для потомства.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практическая значимость связана с медициной и репродуктивным здоровьем; остальные области используют ту же логику для анализа происхождения и наследования признаков.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наследование, сцепленное с полом, имеет практическое значение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и прикладной генетике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закономерности, которые следует запомнить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X-сцепленные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мутации на X-хромосоме чаще проявляются у мужчин, потому что у них только одна X-хромосома и нет второй копии, способной компенсировать дефект.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 сын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не передаёт X-сцепленный признак сыну, поскольку сын получает от него Y-хромосому. Поэтому прямой передачи по линии отец — сын для таких признаков не бывает.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Y-сцепленное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связанные с Y-хромосомой, передаются только по мужской линии. Женщины их не имеют и не могут передавать, что делает такой тип наследования очень редким.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 человека определяется не только набором XX или XY: важны SRY, работа гормонов и чувствительность тканей, которые направляют эмбриональное развитие.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родословная остаётся главным инструментом анализа сцепленного с полом наследования: она позволяет увидеть закономерности передачи, носительство и риск для потомства.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Хромосомы, пол и наследование: одна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определение пола начинается уже при оплодотворении, но реализуется через сложный каскад генов, гормонов и эмбрионального развития. X- и Y-сцепленное наследование объясняет различия в частоте признаков, помогает читать родословные и оценивать наследственные риски.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2026-06-01T16:19:57Z</dcterms:created>
  <dcterms:modified xsi:type="dcterms:W3CDTF">2026-06-01T16:19:57Z</dcterms:modified>
</cp:coreProperties>
</file>