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литература и история: как книги сохраняют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показывают прошлое через людей, а не только через даты.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даёт писателю сильные сюжеты, яркие характеры и живые конфликты. В художественном тексте сохраняются одежда, речь, еда, школа, служба и семейный быт, поэтому мы понимаем, как жили и о чём мечтали люди прошлого.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обращаются к истории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связи литературы с историей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 специально воссоздаёт прошлую эпоху: через события, героев и точные детали читатель видит не только время, но и его атмосферу.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 современности тоже становится историческим источником: в ней сохраняются слова, привычки, школа, транспорт и повседневная жизнь своей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даже классика начинает работать как свидетельство истории: она показывает взгляды общества, нравы людей и то, что считалось важным.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литературе по эпохам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интерес писателей, но и рост внимания читателей к прошлому.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подъём связан с XIX веком: тогда историческая тема стала особенно значимой для литературы.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и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«Война и мир» как роман о 1812 годе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Отечественную войну 1812 года, Бородинское сражение и напряжённую жизнь страны. Через большие события Толстой раскрывает, как война меняет людей и их выбор.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рядом с вымышленными героями действуют Кутузов, Наполеон и Александр I. Благодаря этому исторические события воспринимаются как часть живой человеческой драмы, а не как сухой перечень фактов.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в центре сюжета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рядом с судьбами героев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историческая повесть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связана с восстанием Пугачёва 1773–1775 годов. Пушкин показывает крепость, службу, опасность бунта и то, как история входит в жизнь молодых героев.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повести писатель использовал архивные материалы и народные предания. Благодаря этому XVIII век в тексте выглядит не далёкой справкой, а реальной и узнаваемой эпохой.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выбор человека в трудное время. Личная честь, долг и чувство ответственности становятся важнее страха, поэтому история раскрывается через судьбу отдельного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81945"/>
            <a:ext cx="4166100" cy="16480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факты и художественный вымысел
</a:t>
            </a:r>
            <a:endParaRPr lang="en-US" sz="2611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произведения соединяют точные факты и авторский вымысел.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 копирует историю буквально: она передаёт эпоху через сюжет, характеры и яркие образы.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и тексты произведений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сохраняет повседневную историю
</a:t>
            </a:r>
            <a:endParaRPr lang="en-US" sz="2644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дорога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описаниям карет, поездок и дальних путешествий можно понять, как люди передвигались, сколько времени занимала дорога и почему путь был важной частью жизни.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привычки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Самовар, свечи, письма и домашняя обстановка рассказывают о повседневной жизни больше, чем длинное объяснение. Такие детали делают эпоху зримой и узнаваемой.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воспитание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Гимназии, уроки, формы обращения и правила поведения показывают, как учились дети и какие качества ценило общество. Это помогает представить школьную жизнь прошлого.
</a:t>
            </a:r>
            <a:endParaRPr lang="en-US" sz="1256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быт, дворянские салоны и семейные разговоры раскрывают отношения между людьми. Через них видно, как работали, служили и общались в разные эпохи.
</a:t>
            </a:r>
            <a:endParaRPr lang="en-US" sz="12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историческое произведение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отделить историческую основу текста от художественного вымысла.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в школьной классике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вольница в «Тарасе Бульбе»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переносит читателя в мир казацкой Украины XVII века, где особенно ценятся верность товариществу, смелость и воинская честь. На страницах книги легко представить степь, походный быт и суровую жизнь людей на границе опасности.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и короли в «Айвенго»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Вальтера Скотта знакомит с Англией времён Ричарда Львиное Сердце. Здесь звучат мотивы рыцарских турниров, замков и старинных обычаев, а средневековый мир воспринимается как живая историческая сцена.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и открытие в «Детях капитана Гранта»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Жюля Верна отражает интерес XIX века к географии, картам и дальним экспедициям. Читатель видит парусный корабль, поиски на разных континентах и романтику открытия неизвестного мира.
</a:t>
            </a:r>
            <a:endParaRPr lang="en-US" sz="10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исторические темы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писатели обращаются к темам, где история особенно заметна в судьбах людей и меняет их привычный мир.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политические события доминируют, но бытовые темы важны для понимания повседневной жизни эпохи.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школьной литературы и исторических произведений.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бытовые детали часто создают более сильное ощущение эпохи, чем длинное объяснение.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— мундир, самовар, письмо или школьная форма — помогает сразу представить время, место и уклад жизни героев.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художественных произведений и школьных литературных примеров.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279473"/>
            <a:ext cx="4392900" cy="1053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учебник истории и художественная книга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исторический учебник и художественное произведение, и почему они дополняют друг друга.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даёт знание о событиях, а художественная книга помогает почувствовать эпоху через судьбы и эмоции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и литературе.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персонажи в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выводят на страницы правителей и полководцев, чтобы показать, как отдельные решения влияют на целую страну и меняют ход событий.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внимания уделяется крестьянам, купцам и солдатам: через их труд, страхи и надежды читатель видит, как история отражается в обычной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герои в книге становятся объёмными: автор показывает не только их роль в событии, но и сомнения, ошибки, личный выбор и внутреннюю борьбу.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история перестаёт быть набором дат и имён: она превращается в рассказ о людях, которые жили, решали, ошибались и отвечали за свои поступки.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книге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исторического материала к художественному произведению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— почти твой ровесник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легче понять прошлое, если рядом с ним на страницах книги живёт такой же молодой герой. Он дружит, спорит, боится и делает выбор, а историческая эпоха раскрывается через его поступки и окружение.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Приключение, которое ведёт в прошлое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тайны и опасности помогают сделать историю увлекательной и понятной. На фоне карты, походного рюкзака или военной обстановки прошлое выглядит не далёким уроком, а живым миром, в который можно мысленно войти.
</a:t>
            </a:r>
            <a:endParaRPr lang="en-US" sz="967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детской и подростковой литературе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книге быть исторически убедительной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достоверность особенно заметна там, где автор показывает не только события, но и привычный уклад жизни героев.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признаками убедительности становятся бытовые детали и речь персонажей; они создают ощущение живой эпохи.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исторической прозы по школьным литературным текстам.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источник памяти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сохраняет не только факты, но и настроение эпохи: тревогу перед войной, надежду на мир и чувство ответственности за свою страну.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героев прошлое становится личным и понятным, поэтому читатель запоминает его не как список событий, а как историю живых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художественное слово помогает увидеть, что история состоит не только из побед и поражений, но и из сострадания, дружбы и нравственного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произведений и исторических эпох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произведения связаны с конкретными эпохами и какие исторические черты в них заметнее всего.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произведение может познакомить читателя и с эпохой, и с её нравами, если автор точно показывает людей и историческую среду.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и тексты произведений.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 историю живой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книги делают прошлое понятным, потому что показывают не только события, но и людей, их чувства, выбор и повседневную жизнь. Именно поэтому история запоминается глубже.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2026-05-19T03:57:25Z</dcterms:created>
  <dcterms:modified xsi:type="dcterms:W3CDTF">2026-05-19T03:57:25Z</dcterms:modified>
</cp:coreProperties>
</file>