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Дона и модернизация: общее поле сравнения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Пограничье, служба и модернизация: где сходятся разные исторические пути.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Пограничье, власть и исторический выбор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жили на рубеже степи и оседлого мира, поэтому их уклад строился вокруг службы, обычая и самоуправления. Сравнение с Европой, США и Японией показывает разные ответы на вызовы порядка и централизации.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пограничий и перемен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видно, что процессы укрепления власти и армии шли в разных регионах не одновременно, а по собственным историческим траекториям.
</a:t>
            </a:r>
            <a:endParaRPr lang="en-US" sz="138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Пограничье Дона развивалось рядом с крупными центрами централизации, но сохраняло собственную автономную логику.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по теме презентации; обобщение исторического контекста XVI–XVII вв.
</a:t>
            </a:r>
            <a:endParaRPr lang="en-US" sz="9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Дона как фактор культуры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его притоки образовывали естественную сеть передвижения, где важны были переправы, броды и наблюдение за открытыми пространствами. География напрямую влияла на военную тактику и выбор маршрутов.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переправы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переходами и дорогами превращался в основу выживания общины. Отсюда — ранняя значимость военной осведомлённости, взаимной поддержки и коллективной ответственности.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выживания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 между Русским государством и Крымским ханством делала жизнь на Дону постоянно напряжённой. Культура формировалась в условиях угрозы, набегов и ответных походов.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риск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ландшафт требовал высокой подвижности: здесь невозможно было долго удерживать позицию без риска. Поэтому разведка, внезапность и конный манёвр становились важнее тяжёлой обороны.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мобильность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донское казачество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складывалась из людей разного происхождения: беглых, служилых, переселенцев и тех, кто искал на Дону свободу и защиту. Разнообразие усиливало гибкость уклада и привычку к самостоятельности.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происхождение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навыки не отделялись от быта: тот, кто мог служить, одновременно должен был вести хозяйство и участвовать в общинной взаимопомощи. Это делало общество особенно устойчивым к потерям.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быт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опасность заставляла быстро осваивать навыки жизни в степи. Умение добывать пищу, ориентироваться на местности и действовать сообща становилось частью повседневной нормы.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Пограничность формировала особую ценность надёжности: важны были не происхождение и богатство, а готовность помогать, держать слово и разделять риск с товарищами.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солидарность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походу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община вырабатывала решения и передавала их в военное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дисциплина и хозяйственная приспособляемость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начиналась рано и воспринималась как часть взросления. Верховая езда, владение саблей, копьём и огнестрельным оружием формировали базовый набор навыков казака.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подготовка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выучка зависела от постоянной практики, а не только от формального обучения. Поэтому дисциплина поддерживалась повседневным повторением движений, команд и совместных действий.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службе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не сводилось к одному занятию: рыболовство, скотоводство, промыслы и торговля дополняли друг друга. Такая смесь позволяла жить в условиях нестабильности и быстро менять занятия.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хозяйство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добыча и готовность к выступлению делали мобильность ключевым качеством. Образ жизни подчинялся не оседлости, а способности быстро собраться и действовать по обстоятельствам.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как норма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Жилище, одежда и материальная культура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Курень был не просто жилищем, а практичным пространством для семьи и хранения нужных вещей. Его устройство отражало приоритет удобства, простоты и быстрой готовности к перемещению.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Курень и быт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имело конское снаряжение: седло, сбруя и другие элементы должны были быть надёжными и готовыми к долгой дороге. Конь был частью образа жизни, а не только средством передвижения.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и конь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защищала от степного климата и не мешала движению. Тёплые, прочные и удобные вещи были важнее украшений, потому что от них зависели здоровье и подвижность.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степи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утвари ценились долговечность и функциональность. Предметы должны были выдерживать дорогу, частые перемены погоды и постоянное использование в хозяйстве и походе.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утварь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 нравственные нормы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задавало систему ориентиров, в которой важными считались молитва, пост и уважение к памяти предков. Эти нормы поддерживали связь между личным поведением и общинной традицией.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порядок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воинской среде особенно резко осуждались трусость и предательство. Человек оценивался не только по происхождению, но и по готовности отвечать за свои поступки перед товарищами.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честь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Обет и данное слово воспринимались как проверка чести. Нарушение обещания подрывало доверие внутри сообщества и поэтому осуждалось сильнее, чем обычная бытовая ошибка.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слова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 соединяли веру и службу: доблесть считалась неотделимой от долга перед общиной. Так религиозность превращалась в основу коллективной дисциплины и самоконтроля.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перед общиной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обряды и трапезы были важны не меньше, чем служба: именно они связывали повседневность с памятью общины.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совместной жизни поддерживали казачье единство и традицию.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повседневной культуре донских казаков XVI–XVII вв.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удерживал память о «вольности» и службе: в песнях и преданиях образ идеального казака складывался на основе коллективного опыта, а не писаного канона.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свобода и служба — вместе определяли казачью идентичность.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ценности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донских казаков; фольклорные записи и исследования по истории культуры Дона.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Историкам приходится сопоставлять несколько разнородных групп свидетельств, потому что ни один источник сам по себе не даёт полной картины повседневной культуры Дона.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источников нужно сопоставить, чтобы восстановить целостную картину.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типов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царские грамоты, донесения, записки путешественников, археологические находки и фольклорные тексты.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государство и военная революция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 веках в Европе усиливались централизованные монархии, а война всё заметнее требовала постоянного управления, денег и дисциплины.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отражает переход от разрозненных военных практик к более централизованному государству с постоянной армией.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Европы XVI–XVII вв.; исследования по «военной революции».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к XVII веку армия всё чаще становилась делом государства, а не только местных сообществ; это ускоряло мобилизацию и усиливало подчинение общей власти.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заметного усиления государственной военной организации.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век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раннемодерной Европы: централизованные монархии и постоянные армии XVII века.
</a:t>
            </a:r>
            <a:endParaRPr lang="en-US" sz="1148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frontier поселенцы сами организовывали оборону и порядок, но такая самостоятельность постепенно уступала место более формальным институтам власти.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американское общество уже заметно институционализировало безопасность и управление.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век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США: развитие frontier, милиций и федеральных институтов в XIX веке.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государство США закрепляло закон, армию и управление, поэтому пограничная автономия оставалась культурной памятью, а не главным принципом устройства.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заложила основу устойчивой федеральной системы.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год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США, 1787.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 за несколько десятилетий радикально перестроили армию, школу и управление, превратив Японию в централизованное национальное государство.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началом ускоренной модернизации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год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Японии: Реставрация Мэйдзи, 1868.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моделей развития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показывает, что модернизация шла разными темпами: в одних обществах она опиралась на государство, в других — долго сохраняла локальную автономию.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США и Япония быстрее усиливали институты власти, тогда как донские казаки дольше сохраняли общинное самоуправление и военную автономию.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истории Европы, США, Японии и донского казачества.
</a:t>
            </a:r>
            <a:endParaRPr lang="en-US" sz="9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своеобразие Дона видно в том, что пограничная свобода не исчезала, а приспосабливалась к новым формам службы, порядка и взаимодействия с государством.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пограничный — позволяет точнее понять донскую культуру, чем схемы «отсталости» или полной модернизации.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путь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теме донского казачества и сравнительной модернизации.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Пограничье, служба и путь модернизации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модернизация не была единым сценарием: где-то она усиливала централизованную власть, а на Дону долго сохраняла самоуправление и воинскую традицию.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2026-07-26T00:52:18Z</dcterms:created>
  <dcterms:modified xsi:type="dcterms:W3CDTF">2026-07-26T00:52:18Z</dcterms:modified>
</cp:coreProperties>
</file>