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для длинных вычислений и удобных преобразований.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степени с натуральным показателем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компактно записывать повторяющееся умножение, работать с формулами и понимать большие числа. В этой теме важно научиться видеть основание и показатель степени, чтобы уверенно упрощать выражения и решать задачи в 7 классе.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вокруг нас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 натуральным показателем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натуральным показателем записывают как a^n. В такой записи число a называют основанием, а число n — показателем степени. Эта форма показывает повторяющееся умножение одинакового числа.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a^n равно произведению n одинаковых множителей a. Например, 2^4 = 2·2·2·2 = 16, а 5^3 = 125. Чем больше показатель, тем длиннее цепочка умножения.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удобно считать и с десятичными числами. Так, 10^2 = 100, потому что 10 умножается само на себя два раза. Такие примеры помогают быстро увидеть смысл записи степени.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равен 1, то a^1 = a. То есть число не изменяется, потому что оно записано как один множитель. Это правило часто используется при упрощении выражений.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запись степени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525" y="1652450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3^5 основание — это 3, а показатель — 5. Основание указывает, какое число повторяется в произведении, а показатель показывает число повторений.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39550" y="2787611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 пишется маленьким числом справа и чуть выше основания. Такая форма делает запись короткой и удобной, особенно когда в выражении встречаются буквы, дроби и скобки.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538" y="3922783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7^2, (-4)^3 и x^6 читаются по-разному, но принцип один и тот же. Важно внимательно смотреть на скобки и не путать само число с его степенью.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растут степени одного и того же числа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на нескольких шагах видно, что значения растут очень быстро. Это одна из причин, почему степень удобно использовать для краткой записи больших чисел и вычислений.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показатель, тем быстрее увеличивается значение степени; при основании 3 рост заметно стремительнее, чем при основании 2.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значениям степеней 2 и 3.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степеней с одинаковым основанием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перемножаются степени с одинаковым основанием, показатели складываются: a^m · a^n = a^(m+n). Основание не меняется, потому что повторяется одно и то же число.
</a:t>
            </a:r>
            <a:endParaRPr lang="en-US" sz="880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одинаковых оснований мы просто объединяем все множители в одну цепочку. Поэтому вместо двух степеней получается одна степень с суммой показателей.
</a:t>
            </a:r>
            <a:endParaRPr lang="en-US" sz="889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2^3 · 2^4 = 2^7 = 128. Здесь к трём множителям добавляются ещё четыре, а затем всё выражение записывается короче и удобнее.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буквенных выражений правило работает так же: x^2 · x^5 = x^7. Это особенно полезно, когда нужно упростить длинные произведения и не потерять общий множитель.
</a:t>
            </a:r>
            <a:endParaRPr lang="en-US" sz="8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 с одинаковым основанием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вычитания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степеней с одинаковым основанием показатели вычитаются: a^m: a^n = a^(m-n), если m &gt; n. Основание остаётся тем же, потому что делится одно и то же число.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для 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делении степеней основание не должно быть равно нулю: a ≠ 0. Иначе выражение теряет смысл, потому что деление на ноль в математике не допускается.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5^6: 5^2 = 5^4 = 625. В этом случае из шести одинаковых множителей убираются два, и остаётся четыре множителя с тем же основанием.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буквами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a^8: a^3 = a^5 показывает, что правило работает и с буквами. Оно помогает быстро сокращать выражения и не расписывать всё через длинное деление.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одинаковыми основаниями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правила: сначала сравниваем основания, затем применяем нужное действие к показателям.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степени в степень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скобок уже есть степень, нужно понять, что вся эта степень повторяется ещё раз. Именно поэтому задача сводится к работе с показателями.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перемножаем показатели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возведения степени в степень действует правило (a^m)^n = a^(m·n). Внутренняя степень повторяется n раз, поэтому показатели не складываются, а умножаются.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записываем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выглядят так: (2^3)^4 = 2^12, (x^2)^5 = x^10, (3^2)^3 = 3^6. Это свойство особенно удобно при упрощении выражений со скобками.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степень распределяется на 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произведение, степень нужно применить к каждому множителю отдельно: (ab)^n = a^n · b^n. Так выражение остаётся равным исходному, но становится удобнее для вычислений и преобразований. Правило работает и для двух, и для большего числа множителей.
</a:t>
            </a:r>
            <a:endParaRPr lang="en-US" sz="888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числами и буквами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(2·3)^2 сначала можно увидеть произведение двух чисел, а затем возвести каждое в квадрат: 2^2 · 3^2 = 36. Точно так же (4a)^2 превращается в 16a^2, потому что и число, и буква получают одну и ту же степень.
</a:t>
            </a:r>
            <a:endParaRPr lang="en-US" sz="1037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раскрывать скобки и не выполнять лишние действия. Особенно удобно оно в выражениях с буквами, где важно сохранить структуру записи и не делать вычисления по частям слишком долго.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произведения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степеней в одной таблице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как каждое свойство меняет показатели степени и сохраняет основание.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 меняют показатели сложением и вычитанием, а возведение в степень — умножением. Для произведения степень распределяется на каждый множитель.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«Свойства степени с натуральным показателем»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частного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частного записывают так: (a: b)^n = a^n: b^n. Это правило показывает, что при возведении в степень изменяются сразу оба числа в частном.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возвести делимое и делитель в нужную степень, а затем выполнить деление. Такой способ удобен и для чисел, и для буквенных выражений.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(6:2)^3 получаем 6^3: 2^3 = 27. Аналогично (x: y)^2 превращается в x^2: y^2, если y не равно нулю.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на ноль нельзя, поэтому в записи частного знаменатель обязательно должен быть отличен от нуля. Это условие сохраняется и при возведении частного в степень.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вычисления: через скобки и через свойства степеней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свойства степеней позволяют перейти к более короткой записи без лишних промежуточных действий.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свойств уменьшает число шагов и делает преобразование выражений более компактным.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сравнения способов вычисления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 для проверки выражений: оно следует из деления одинаковых степеней и помогает быстро упрощать записи.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возведении любого ненулевого числа в нулевую степень.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о нулевой степени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чётный, отрицательное основание даёт положительный результат. Пара скобок сохраняет знак числа внутри степени, поэтому (-2)^4 = 16.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нечётном показателе степень отрицательного числа остаётся отрицательной. Например, (-2)^3 = -8, потому что число умножается само на себя три раза.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решают всё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-2^4 и (-2)^4 означают разные действия. В первой сначала возводят 2 в степень, а затем ставят минус; во второй степень относится ко всему числу.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отрицательных чисел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правила умножения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пытается сложить основания вместо показателей и получает неверный ответ. На изображении это видно по неправильной записи 2^3·2^4 = 2^12, хотя правильно 2^7.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скобки у отрицательного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связана со знаком минус. Без скобок выражение -2^4 означает не то же самое, что (-2)^4, поэтому результат меняется сразу.
</a:t>
            </a:r>
            <a:endParaRPr lang="en-US" sz="994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сумму и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a^m + a^n и a^(m+n) выглядят похоже, но считаются по-разному. На схеме рядом показаны верные и неверные записи, чтобы легко заметить различие.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степенями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упрощения выражений со степенями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нужное свойство и получить краткий ответ без лишних действий.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степенной записи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форма особенно удобна в буквенных выражениях, где длинная запись быстро становится громоздкой и трудной для чтения.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запись, тем легче выполнять преобразования и контролировать вычисления.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сравнения длины записи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5553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4325" y="1725369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3800" y="3135641"/>
            <a:ext cx="220500" cy="252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степени встречаются в реальных задачах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компактно записывать очень большие числа: 10^3, 10^6 и 10^9 читаются как тысяча, миллион и миллиард.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компьютерных задачах часто используют 2^10 = 1024. Такая запись связана с двоичной системой и помогает понимать объём памяти и единицы измерения.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78988" y="3091605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площади квадрата S = a^2 и объёма куба V = a^3 степень показывает, сколько раз величина умножается сама на себя.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степенях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натуральным показателем делает запись короче и помогает считать быстрее. Знание свойств степеней упрощает выражения, облегчает проверку ответов и готовит к изучению алгебры.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2026-05-30T00:05:02Z</dcterms:created>
  <dcterms:modified xsi:type="dcterms:W3CDTF">2026-05-30T00:05:02Z</dcterms:modified>
</cp:coreProperties>
</file>