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 здравствует революция!»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пережила революционный перелом начала XX века?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когда история вошла в литературу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в России стало временем кризиса, войн и ускоренного распада привычного уклада. На этом фоне литература искала новый язык, спорила о судьбе человека и по-разному отвечала на вопрос, что несут революционные перемены.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стала одной из главных тем литературы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воспринималась как конец старого порядка и одновременно как шанс увидеть историю заново. Писатели ощущали, что привычные правила больше не объясняют жизнь.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затронули все слои общества — от интеллигенции до рабочих, солдат и крестьян. Поэтому литература неизбежно обращалась к теме выбора, справедливости и ответственности.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звучал конфликт между личной судьбой и масштабом эпохи. Герой оказывался втянут в общий исторический поток, где частная жизнь теряла прежнюю устойчивость.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революции в поэме «Двенадцать»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Петроград как пространство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улица, метель и патруль красногвардейцев создают ощущение мира, который окончательно вышел из равновесия. Революция показана не как спокойный порядок, а как стихия.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финал и спор о смысле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соединяет разговорную речь, религиозные образы и резкий ритм, чтобы передать исторический перелом. Финальный образ Христа делает текст открытым для разных, порой противоположных, толкований.
</a:t>
            </a:r>
            <a:endParaRPr lang="en-US" sz="11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истории литературы начала XX века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литературный образ революции: от ожидания к трагедии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раннем этапе преобладает надежда на обновление, затем оценки усложняются под влиянием насилия и распада привычного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1920-м годам в литературе заметно усиливаются трагические и критические 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революция, народ и социальная ответственность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видел в революции прежде всего силу исторического освобождения, связанную с достоинством человека. Для него важны были не лозунги, а реальные условия жизни народа.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писатель остро чувствовал опасность ожесточения и разрушения культуры. Революция в его текстах требует не только энергии, но и нравственной дисциплины.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настаивал на значении просвещения, солидарности и ответственности интеллигенции. Так он показывал, что исторический прогресс всегда имеет человеческую цену.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революция превращается в литературный сюжет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исторического кризиса к художественному образу эпохи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революционной эпохи в литературе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революционных текстах они часто связаны с идеей труда, равенства и будущего без сословных перегородок. Их образ выражает надежду на общественную справедливость и новый порядок жизни.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и солдаты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воплощают силу, решительность и прямое действие. Литература показывает, как военная дисциплина сталкивается с хаосом улицы и политическим выбором.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интеллигента особенно драматичен: он понимает смысл перемен, но боится разрушения культуры и нравственных норм. Внутренний разлад делает его одним из самых сложных персонажей эпохи.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Дворяне, чиновники и офицеры представляют привычный уклад, где ценятся порядок, честь и традиция. В революции их мир оказывается под угрозой распада и утраты опоры.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в литературе связан с землёй, справедливостью и мечтой о перемене повседневной жизни. Через его образ особенно ясно видно, как революция затрагивает саму основу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образов революции у Блока, Горького и Булгакова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автора по-разному увидели одну эпоху: от исторической стихии до гражданской катастрофы.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позиции доказывают, что революция не имела единого литературного значения.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и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в революционной поэзии и графике не только обозначает политическую принадлежность, но и задает чувство напряжения. Он связан с огнём, движением и энергией исторического начала. Такой образ сразу делает текст или плакат эмоционально сильным и узнаваемым.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Метель, улица и толпа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улицы, метели и толпы помогают показать революцию как стихию, в которой человек теряет прежнюю опору. У Блока и других авторов они создают впечатление резкого обрыва старого мира. Визуально это легко перевести в снежный городской пейзаж или динамичную демонстрацию.
</a:t>
            </a:r>
            <a:endParaRPr lang="en-US" sz="974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Знамя, шаг и рассвет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и шаг символизируют движение вперёд, а рассвет — надежду на новый исторический этап. В плакате эти знаки работают особенно ярко, потому что соединяют простоту формы с сильным смыслом. Именно поэтому революционная символика так легко запоминается.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символика в поэзии и плакате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слова, лозунга и публицистики в революционную эпоху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революционные годы слово перестаёт быть только средством описания и становится действием: лозунг, воззвание и газетная фраза напрямую влияют на массовое сознание.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сближается с публицистикой и плакатом: авторы ищут предельно ясную, резкую интонацию, способную передать темп улицы, митинга и исторического столкновения.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особенно заметны разговорная речь, гипербола и напор ритма: стих звучит как обращение к современнику, втянутому в события без права на отстранённость.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меняется поэтика эпохи: язык начинает выражать не только мысль, но и мобилизацию, конфликт, призыв к выбору и ощущение ускоренного исторического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по произведениям революционной эпохи; значения условные, для сравнения мотивов.
</a:t>
            </a:r>
            <a:endParaRPr lang="en-US" sz="7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революции в художественных свидетельствах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потери раскрываются не только через прямое насилие, но и через холод, голод, пустые дома, разлуку и невозможность вернуться к прежней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исторический перелом, тем заметнее в литературе не только героика, но и долговременный человеческий урон.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92783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казалось в революции освобождением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вместо сословий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воспринималась как шанс отменить привилегии и подчинение по происхождению. В литературе это часто связано с мечтой о справедливом порядке, где достоинство человека важнее ранга.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обновление означало доступ к образованию и культуре. Просвещение понималось не как привилегия немногих, а как путь к внутреннему освобождению и общественной зрелости.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и солидарность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Раннесоветская поэзия нередко связывала новую эпоху с трудом, общим делом и единством. Коллектив виделся силой, способной преодолеть разобщённость и историческую несправедливость.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вместо застоя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пафос строился на вере в историческое движение вперёд. Даже там, где тон звучал уверенно, ощущалось напряжение: освобождение представлялось дорогой через потери и испытания.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сторона революции в литературе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революция показана не как праздник обновления, а как пространство насилия, страха и произвола, где человек быстро теряет нравственные ориентиры.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Булгакова, Замятина и Платонова катастрофа проявляется в судьбах отдельных людей: распадаются дом, семья, память и привычный язык, без которых невозможно сохранить личность.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1920-х годов усиливают мотивы Гражданской войны, доноса, расправы и исторической бесприютности; революция разрушает не только порядок, но и чувство защищённости.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надежды к разочарованию: этапы литературного восприятия революции
</a:t>
            </a:r>
            <a:endParaRPr lang="en-US" sz="180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историческое событие превращается в литературный сюжет и меняет авторскую оценку революции.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фигуры революционной эпохи и их художественные позиции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воспринимал революцию как историческую стихию и загадку смысла: в «Двенадцати» он соединяет уличный хаос, ритм толпы и напряжённый духовный вопрос.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связывал революцию с народным освобождением, но настаивал на культурной ответственности, без которой социальный подъём легко превращается в жестокость и разрушение.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увидел в революции энергию нового мира: его стихи передают митинговый ритм, напор будущего и веру в преобразующую силу слова.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Булгаков, напротив, показал распад дома, семьи и исторической памяти; его тексты делают революцию опытом утраты, а не только политической смены.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модель по русской литературе начала XX века; доли условные, для сравнения факторов.
</a:t>
            </a:r>
            <a:endParaRPr lang="en-US" sz="74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оценки звучат как гимн, а другие — как трагедия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революции влияют не только идеи, но и биография писателя, жанр текста и степень личной вовлечённости в события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художественные выводы возникают из одного события, потому что авторы по-разному переживают историю и по-разному понимают цену перемен.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искусстве слова и визуальной культуре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и монтажность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эпоха изменила поэтику: усилились рваный ритм, разговорная интонация, контраст образов и монтажное соединение фрагментов. Текст стал звучать резче и динамичнее.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графика и уличная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ориентировалось на массовую аудиторию и черпало выразительность из плаката, книжной графики и театра. Слово, изображение и публичное действие работали как единая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революции в русской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одна эпоха получает разные художественные прочтения у разных авторов.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фиксирует не только события революции, но и их нравственные последствия: надежду, страх, разрушение и утрату человеческой меры.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века; произведения, указанные в школьной программе и литературоведческой традиции.
</a:t>
            </a:r>
            <a:endParaRPr lang="en-US" sz="7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литературе: рубеж, который нельзя свести к одному смыслу
</a:t>
            </a:r>
            <a:endParaRPr lang="en-US" sz="256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литературе начала XX века показала, что исторический перелом одновременно обещает свободу и приносит разрушение. Именно поэтому её художественный образ остаётся многоголосым и по-прежнему заставляет думать.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2026-05-23T19:57:32Z</dcterms:created>
  <dcterms:modified xsi:type="dcterms:W3CDTF">2026-05-23T19:57:32Z</dcterms:modified>
</cp:coreProperties>
</file>