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складывать векторы и читать результат на чертеже.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и их сложение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векторы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помогает описывать движение, силу и скорость. Сегодня разберём, как его изображают, сравнивают и складывают, чтобы находить общий результат нескольких действий или перемещений одним наглядным способом.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изображают отрезком со стрелкой на конце. Стрелка показывает направление, а сам отрезок — откуда начинается и где заканчивается вектор на чертеже.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вектор часто отмечают стрелкой над буквой или выделяют жирным шрифтом. Такое обозначение сразу отличает его от обычного отрезка и точки.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характеристики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вектора есть длина и направление. Эти признаки всегда рассматривают вместе, потому что без одного из них вектор нельзя описать полностью.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векторы равны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 равны, если у них одинаковые длина и направление. Их положение на листе может быть разным, но для сравнения это не важно.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733300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длину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вектора — это его длина. В тетради её можно измерить линейкой или посчитать по клеткам, если рисунок нанесён на сетку.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6718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показывает, куда смотрит стрелка: вправо, влево, вверх, вниз или под углом. Именно оно отличает один вектор от другого при одинаковой длине.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0103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Рисуй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сетке удобно отмечать начало, конец и наклон стрелки. Тогда сразу видно, как расположен вектор и как его можно сравнить с другими.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и направление вектора на чертеже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складывать векторы по правилу треугольника
</a:t>
            </a:r>
            <a:endParaRPr lang="en-US" sz="2729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построение по двум векторам и общий результат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складывать векторы по правилу параллелограмма
</a:t>
            </a:r>
            <a:endParaRPr lang="en-US" sz="2486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для двух векторов с общим началом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363471"/>
            <a:ext cx="4821300" cy="857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правило треугольника и правило параллелограмма, и когда удобнее использовать каждый из них.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дают одинаковый результат, но выбираются по разной ситуации построения.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сложения векторов: сравнение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тема «Векторы»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векторами заметно влияет на длину результата: чем сильнее они «разбегаются», тем меньше итоговый вектор.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школьной геометрии, 7 класс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сумма при разном направлении векторов
</a:t>
            </a:r>
            <a:endParaRPr lang="en-US" sz="216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направлении сумма максимальна, при прямом угле меньше, а при противоположных направлениях может исчезать.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сонаправленных и противоположно направленных векторов
</a:t>
            </a:r>
            <a:endParaRPr lang="en-US" sz="2215" dirty="0"/>
          </a:p>
        </p:txBody>
      </p:sp>
      <p:sp>
        <p:nvSpPr>
          <p:cNvPr id="9" name="Text 2"/>
          <p:cNvSpPr txBox="1"/>
          <p:nvPr/>
        </p:nvSpPr>
        <p:spPr>
          <a:xfrm>
            <a:off x="728330" y="13393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Сонаправленные векторы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направлены одинаково, их модули складывают. Полученный вектор сохраняет то же направление и становится длиннее каждого из исходных.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6975" y="25035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смотрят в разные стороны, из большего модуля вычитают меньший. Сумма направлена туда, куда указывает более длинный вектор.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26975" y="367910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удобно решать без сложного построения. Достаточно внимательно сравнить направления и правильно выбрать: сложение или вычитание модулей.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на клетчатой бумаге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 шаги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вектор удобно понимать как несколько шагов по горизонтали и вертикали. Например, три клетки вправо и две клетки вверх дают один итоговый вектор.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 по точкам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начало пути, затем показывают отдельные перемещения. После этого проводят стрелку от начальной точки к конечной, чтобы увидеть общий результат.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помогает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 делает построение наглядным: легко сравнить длину, направление и положение итогового вектора. Это особенно удобно при выполнении школьных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выбраны одинаковые по длине векторы, чтобы было видно влияние только направления.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тема «Векторы»; расчёт для примера с векторами длиной 4 единицы.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суммы векторов в типичных случаях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согласованы направления, тем меньше длина суммы; при противоположных направлениях результат может исчезать.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269" y="3040650"/>
            <a:ext cx="262687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сложения векторов из жизни и физики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и течение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корабля и скорость течения складываются в одну итоговую скорость. Поэтому направление движения относительно берега может отличаться от курса, заданного самим судном.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и 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полёте мяча ветер добавляет или уменьшает его движение. Сложение векторов помогает понять, куда мяч попадёт после удара и как изменится траектория.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 эскалаторе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человека и скорость движущегося эскалатора направлены одновременно. Итоговая скорость показывает, как быстро он окажется наверху по сравнению с неподвижной лестницей.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путь состоит из нескольких участков, каждый участок можно представить вектором. Их сложение даёт общий результат: откуда началось движение и где оно завершилось.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сложение векторов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суммы векторов на чертеже.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случаи сложения векторов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самых частых ситуации и короткое правило для каждой из них.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зависит от взаимного направления векторов: в одних случаях модули складываются, в других — вычитаются, а иногда нужен геометрический чертёж.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тема «Векторы».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нескольких векторов подряд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Первый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 первого отрезка и отмечают его конец. Именно от этой точки будет строиться следующий вектор, чтобы сохранить последовательность движения.
</a:t>
            </a:r>
            <a:endParaRPr lang="en-US" sz="1287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Цепочка продолжается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вектор откладывают от конца предыдущего. Так строится непрерывная цепочка, которая показывает путь без разрывов и лишних соединений.
</a:t>
            </a:r>
            <a:endParaRPr lang="en-US" sz="1266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Итоговый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идёт от начала первого вектора к концу последнего. Она показывает общее перемещение и позволяет быстро увидеть весь путь целиком.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большем числе слагаемых возрастает риск ошибиться в порядке откладывания и в направлении каждого нового звена.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тема «Сложение векторов»; схема для учебного сравнения.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 увеличением числа векторов построение становится сложнее
</a:t>
            </a:r>
            <a:endParaRPr lang="en-US" sz="1687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векторов, тем длиннее цепочка построения и тем внимательнее нужно следить за концами и началами отрезков.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сложении векторов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развернулась не туда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правильно начал построение, но перепутал начало и конец вектора. На рисунке это сразу меняет направление результата, хотя длина отдельных отрезков может остаться прежней. Из-за такой ошибки весь ответ становится неверным.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Сложили числа, забыв про направление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 чертеже видны только модули, и кажется, что достаточно их просто прибавить. Но без учёта направления сумма может получиться слишком большой или даже показать движение в противоположную сторону.
</a:t>
            </a:r>
            <a:endParaRPr lang="en-US" sz="13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увидеть, согласуется ли построение с условием и здравым смыслом задачи.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направление, длина и порядок построения совпадают с условием, ответ можно считать обоснованным и геометрически корректным.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ответа в задаче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тема «Векторы».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7199" y="3000196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49041"/>
            <a:ext cx="425700" cy="340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1996" y="509171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умение складывать векторы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составлении маршрута складывают отдельные участки пути. Это помогает понять, где находится объект после нескольких поворотов и перемещений, а не только после одного шага.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векторы описывают скорость и силу. Их сложение показывает, как вместе действуют несколько факторов и какой будет общий результат движения или воздействия.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персонаж может двигаться сразу в нескольких направлениях: например, вперёд и вбок. Итоговый вектор помогает вычислить реальное перемещение на экране.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векторы связывают разные точки и показывают, как из нескольких отрезков получить один результат. Это удобно для решения задач и проверки построений.
</a:t>
            </a:r>
            <a:endParaRPr lang="en-US" sz="11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задаётся длиной и направлением, а его сумма строится по правилу треугольника или параллелограмма. Умение складывать векторы помогает описывать движение, силы и скорость одним наглядным результатом.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векторах и их сложении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2026-05-29T00:58:10Z</dcterms:created>
  <dcterms:modified xsi:type="dcterms:W3CDTF">2026-05-29T00:58:10Z</dcterms:modified>
</cp:coreProperties>
</file>