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окружности: что это такое и как её находят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и вычисляем длину окружности в геометрии.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длина окружности важна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чертёж, измерение и формулы. Окружности встречаются в задачах, в быту и технике, а знание радиуса, диаметра и числа π помогает быстро находить нужную величину.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круг: основные 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которая ограничивает фигуру. Круг — это вся часть плоскости внутри этой линии, поэтому эти понятия нельзя смешивать.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относится только к её границе. У круга измеряют не длину, а площадь, потому что он включает внутреннюю область.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окружности с любой точкой на ней. Все радиусы одного круга равны между собой и помогают описывать его размер.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окружности. Он всегда в два раза больше радиуса и удобно связывает все основные величины.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 на чертеже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чертеже отмечают центр окружности. От него удобно строить все остальные элементы, потому что именно центр задаёт положение и размер фигуры.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обозначают буквой r. Он соединяет центр с точкой окружности и показывает расстояние от середины фигуры до её границы.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обозначают буквой d. Он проходит через центр, соединяя две точки окружности, и всегда выражается через радиус формулой d = 2r.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удобно использовать изображение монеты, колеса, тарелки или часов. Так легче понять, какие линии относятся к окружности, а какие — к кругу.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4457" y="2040949"/>
            <a:ext cx="494234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длину окружности нельзя легко измерить линейкой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длину окружности нельзя легко измерить линейкой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нельзя приложить ко всей окружности сразу, потому что её край не прямой. Из-за этого прямое измерение получается неточным и неудобным.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практического измерения используют нить, мягкую ленту или полоску бумаги. Их прикладывают по краю предмета, а затем измеряют получившуюся длину.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формулой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результат удобно проверить вычислением по формуле. Это особенно полезно для больших кругов, например у колеса велосипеда или круглого стола.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длина окружности зависит от диаметра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рост диаметра сразу увеличивает длину окружности. Это помогает заранее оценивать результат без полного вычисления.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образуют почти прямую зависимость: чем больше диаметр, тем больше длина. Отношение L к d остаётся близким к 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L = πd при π ≈ 3,14.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приближённое значение числа π, которое связывает длину окружности с её диаметром.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геометрии π используют как постоянное число. Оно помогает переходить от диаметра или радиуса к длине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приближённое значение π.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337114"/>
            <a:ext cx="4750071" cy="1138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длины окружности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две основные формулы и пример, как они дают один и тот же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что известно в условии: радиус или диаметр. При d = 2r обе записи равносильны.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длины окружности; π ≈ 3,14.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длины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по теме.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695937"/>
            <a:ext cx="386371" cy="34344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длины окружности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используют для очень маленьких объектов, когда нужна точность. Например, такой единицей удобно измерять детали, пуговицы или небольшие крышки.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частая единица в школьных задачах. Если радиус или диаметр дан в сантиметрах, ответ тоже записывают в сантиметрах.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 подходят для более крупных предметов: спортивных дорожек, клумб, колёс и других объектов, где сантиметры уже неудобны.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единица нужна редко, но бывает полезна в больших расчётах, например при описании длинных круговых трасс или маршрутов.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окружности при увеличении радиуса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графике соответствует расчёту по формуле L = 2πr для одного и того же 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радиус, тем длиннее окружность; зависимость линейная и позволяет быстро оценивать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L = 2πr при π ≈ 3,14.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формуле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показывают выбор формулы и округление ответа до десятых.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радиус, используют L = 2πr; если дан диаметр, удобнее формула L = πd.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формулам L = 2πr и L = πd при π ≈ 3,14.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по краю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аккуратно кладут вдоль края тарелки или крышки, чтобы она повторила всю кривую линию. Затем нить снимают и измеряют линейкой. Такой способ помогает получить приближённую длину без сложных вычислений.
</a:t>
            </a:r>
            <a:endParaRPr lang="en-US" sz="87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лента для колеса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большого колеса удобнее взять мягкую измерительную ленту. Её оборачивают вокруг обода, не натягивая слишком сильно, чтобы не исказить результат. Затем сравнивают полученное значение с расчётом по формуле.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круглых вещах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удобно проводить на банке, обруче или часах с круглым корпусом. Когда практический результат близок к вычисленному, ученик видит, что формула работает в реальной ситуации и даёт надёжный ответ.
</a:t>
            </a:r>
            <a:endParaRPr lang="en-US" sz="887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окружность на практике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длину окружности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радиус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радиуса подставить диаметр, ответ получится вдвое больше нужного. Перед вычислением важно проверить, какая величина дана в условии, и вспомнить связь d = 2r.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круг и 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граница, а круг — вся внутренняя область. В задачах длину находят именно для границы, поэтому нельзя брать площадь или размеры внутренней части фигуры.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Сантиметры, миллиметры и метры нельзя смешивать без перевода. Если исходные данные записаны в сантиметрах, ответ тоже нужно оставить в сантиметрах, иначе результат будет некорректным.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грубое округление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берут приближённо, но округлять итог слишком рано не стоит. Сначала выполняют вычисление, а затем записывают ответ с разумной точностью, обычно до десятых.
</a:t>
            </a:r>
            <a:endParaRPr lang="en-US" sz="9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радиуса, диаметра и длины окружности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примере удобно увидеть, как связаны все три величины для одного круга.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равен двум радиусам, а длина окружности значительно больше диаметра и определяется числом 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r = 5 см, d = 10 см, L ≈ 31,4 см.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длину окружности.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длина окружности в 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ободья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окружности учитывают при расчётах для велосипедных и автомобильных колёс. Она помогает понять, какое расстояние проходит колесо за один полный оборот.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эта величина нужна для крышек, тарелок, часов и браслетов. С её помощью можно подобрать подходящий размер или проверить, совпадают ли детали по окружности.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клумбы, дорожки и разметка стадиона тоже связаны с длиной окружности. Такие задачи показывают, как геометрия помогает планировать пространство.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длина окружности важна для колец, ободов и других круглых элементов. От неё зависит точность изготовления детали и её правильная установка в механизм.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узнавали число 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приближения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древние египтяне и вавилоняне старались связать длину окружности с диаметром. Их значения были не точными, но уже помогали строить и измерять. Это был первый шаг к пониманию постоянной π.
</a:t>
            </a:r>
            <a:endParaRPr lang="en-US" sz="915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более точного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математики разных стран всё внимательнее считали окружности и многоугольники, чтобы уточнить значение π. С каждым новым вычислением число становилось точнее, а методы — надёжнее.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Константа, которая не стареет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π используют в геометрии, физике и технике. Оно остаётся одной из самых известных математических констант, потому что связывает форму окружности с её размером.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темы в одной схеме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правила работают вместе и помогают не теряться в задачах разного типа.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связь элементов и формул, длину окружности можно находить быстро и без лишних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правил темы «Длина окружности».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теме — правильно определить радиус или диаметр, выбрать нужную формулу и не забыть про единицы измерения. Тогда ответ получится точным и понятным.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2026-05-29T00:29:22Z</dcterms:created>
  <dcterms:modified xsi:type="dcterms:W3CDTF">2026-05-29T00:29:22Z</dcterms:modified>
</cp:coreProperties>
</file>