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668925"/>
            <a:ext cx="50181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генетических задач в биологии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500575"/>
            <a:ext cx="3487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задачи раскрывают принципы наследования, важные для науки и практики.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36985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основы наследования в XIX веке, положив начало классической генетике. В XX веке молекулярная генетика раскрыла строение ДНК и механизмы передачи наследственной информации.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истории генетики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генетики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который содержит информацию о конкретном биологическом признаке организма.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 — разные варианты гена, отвечающие за проявление различных форм одного признака.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Гомозигота характеризуется двумя идентичными аллелями одного гена, а гетерозигота — двумя разными.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аллелей влияет на фенотип: доминантный проявляется всегда, рецессивный — только при отсутствии доминантного.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видны только при наличии двух рецессивных аллелей, как зелёный цвет семян у гороха.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при наличии хотя бы одного доминантного аллеля — например, тёмные волосы у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генотипов и фенотипов при моногибридном скрещивании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Частоты генотипов отражают классическое соотношение 1:2:1, фенотипы — 3 к 1 в пользу доминантного признака.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закономерности Менделя: доминантный аллель преобладает в фенотипе потомства.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исследования Менделя, 1865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720189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аллелей и примеры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обозначения генотипов и соответствующие варианты окраски семян у гороха.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обозначений аллелей помогает в решении генетических задач и прогнозировании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генетической задачи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генотипы и фенотипы родителей, а также вид скрещивания (моногибридное или дигибридное) для корректного анализа.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гаметы родителей, решётку Пеннета и проанализируйте генотипы и фенотипы потомства для вывода результата.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моногибридной задачи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для точного рождения результатов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растения с жёлтыми семенами (AA) и зелёными (aa) все потомки первого поколения имеют жёлтый цвет (Aa).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(F2) наблюдается распределение признаков: 3 части жёлтых на 1 часть зелёных.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наглядно демонстрирует действие доминантного и рецессивного аллеля при наследовании.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моногибридного скрещивания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217632"/>
            <a:ext cx="4867800" cy="99503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для моногибридного скрещивания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комбинации гамет при скрещивании гетерозигот (Aa x Aa) и распределение их генотипов и фенотипов.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Решётка Пеннета наглядно визуализирует ожидаемое соотношение генотипов 1:2:1 и фенотипов 3:1.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раздел генетики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анализ двух признаков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дигибридного скрещивания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гороха с двумя различными признаками изучают наследование цвета и формы семян одновременно. Например, жёлтые-гладкие и зелёные-морщинистые растения дают в первом поколении одинаковые гибриды с жёлтыми-гладкими семенами.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потомства в F2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дальнейших скрещиваниях эти гибриды дают потомство с четырьмя разными фенотипами в соотношении, отражающем независимое наследование признаков: жёлтые-гладкие, жёлтые-морщинистые, зелёные-гладкие и зелёные-морщинистые семена.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при дигибридном скрещивании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классические пропорции наследования двух признаков согласно законам Менделя в F2.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фенотипические группы распределяются в соотношении 9:3:3:1, подтверждая независимое наследование признаков.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независимого наследования Менделя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 различных генов распределяются в гаметы независимо, что позволяет разным признакам наследоваться без взаимного влияния.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обеспечивает разнообразие комбинаций признаков у потомства при скрещивании с двумя или более признаками.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появление фенотипов, соответствующих разным сочетаниям аллелей, как в примере с формой и цветом семян гороха.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родословных для определения генотипов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демонстрирует количество выявленных носителей доминантного и рецессивного признаков по поколениям.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Родословный анализ помогает определить вероятные генотипы и выявить носителей заболеваний через поколения.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пособие по генетике, 2022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по наследованию заболеваний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Определяют генотипы родителей с учётом типа наследования: аутосомное-рецессивное или сцепленное с полом.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родословные для выявления носителей и возможных рисков передачи дефектных генов потомству.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вероятностей рождения больного ребёнка проводится на основе генотипов и комбинаторных законов.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Применяемые задачи помогают в профилактике и планировании здорового потомства в медицинской 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наследования заболеваний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вероятности появления симптомов у детей при сочетании генотипов родителей на примере муковисцидоза.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Вероятность заболевания зависит от сочетания аллелей у родителей, носительство может не проявляться фенотипически.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генетики для средней школы, 2023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 и кодоминирование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доминирование: смешанный фенотип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гибридов между белыми и красными цветками львиного зева появляется розовый цвет, промежуточный между родительскими формами. Это пример неполного доминирования, когда ни один аллель не полностью доминирует.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Кодоминирование: одновременное проявление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крови AB одновременно проявляются оба аллеля — A и B, что иллюстрирует кодоминирование. Здесь признаки не смешиваются, а проявляются оба в полную силу.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проявление признаков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окружающей среды может влиять на цвет шерсти у кроликов, при этом гены активируются только при определённых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окраски растений зависит от уровня освещённости, что изменяет проявление генетической информации в фенотипе.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фенотип отражает не только генотип, но и взаимодействие с внешними факторами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анализа наследственности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Кариотипирование помогает обнаруживать хромосомные аномалии, необходимые для диагностики и генетического консультирования в медицине.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ДНК-анализ и секвенирование генома позволяют точно выявлять мутации и генетические нарушения на молекулярном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решения генетических задач в современном мире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генетических задач помогает прогнозировать наследственные признаки и болезни, поддерживать здоровье общества и улучшать технологии в науке и сельском хозяйстве.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2026-05-09T04:40:31Z</dcterms:created>
  <dcterms:modified xsi:type="dcterms:W3CDTF">2026-05-09T04:40:31Z</dcterms:modified>
</cp:coreProperties>
</file>