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русский Нобелевский лауреат по литературе: писал о природе, детстве, любви, памяти и уходящей России.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Алексеевич Бунин: жизнь, творчество, основные темы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 курсе литературы 7 класса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Бунина знакомят с прозой и поэзией начала XX века. Для семиклассников особенно ценны рассказы о природе и памяти: в них соединяются наблюдательность, лиричность и глубокая мысль в простой форме. Жизнь на переломе эпох — Россия, революция, эмиграция — помогает понять настроение произведений.
</a:t>
            </a:r>
            <a:endParaRPr lang="en-US" sz="1211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родился 22 октября 1870 года в Воронеже. Детство он провёл в имении Озёрки Елецкого уезда Орловской губернии, где многое запоминалось «на всю жизнь».
</a:t>
            </a:r>
            <a:endParaRPr lang="en-US" sz="1174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Бунина принадлежала к обедневшему дворянству. Из-за перемен в жизни дома и в быту эти впечатления стали для него особенно важными и потом часто возвращались в текстах.
</a:t>
            </a:r>
            <a:endParaRPr lang="en-US" sz="1167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наблюдения за полями, садами, деревенскими дорогами и повседневной деревенской жизнью стали основой многих будущих произведений: он учился видеть детали и чувствовать их смысл.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писателя
</a:t>
            </a:r>
            <a:endParaRPr lang="en-US" sz="3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раннее 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начал писать очень рано и много читал Пушкина, Лермонтова, Тютчева и Фета. Первые публикации появились в 1887 году: это говорит о ранней литературной зрелости.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 Бунина
</a:t>
            </a:r>
            <a:endParaRPr lang="en-US" sz="2646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он работал в газетах, служил корректором и много ездил по России. Наблюдения за людьми, бытом и характерами позже помогли ему точно и живо описывать природу и события.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детство и юность в России. В это время формируются его художественные пристрастия: тянет к описанию природы, деревенской жизни и привычных, «земных» картин.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период — творческая зрелость до 1917 года. В произведениях усиливаются мотивы памяти, любви и раздумий о том, как устроена человеческая жизнь и что в ней меняется необратимо.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этап начался после революции: эмиграция. Бунин переживает разлуку с родиной, и тоска становится важной частью настроения его текстов — как ощущение потери и невозможности вернуться.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период — поздние годы во Франции. Далеко от России он продолжает писать, а в центре внимания всё чаще оказываются память, любовь, утрата и одиночество как личный опыт.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Ивана Бунина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Бунина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ранние шаги к литературе сменяются крупными признаниями, а затем — разрывом 1917 года и жизнью в эмиграции.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дат показывает, как путь от российской литературной среды к мировому признанию проходит через переломы эпох: перемены усиливают темы памяти и утраты.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Даты: 1870, 1887, 1903, 1909, 1917, 1920, 1933, 1953 (по предоставленному плану).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351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6952" y="1451264"/>
            <a:ext cx="6732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7638" y="1476397"/>
            <a:ext cx="700800" cy="622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ранней поэзии Бунина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вечер у Бунина часто создают спокойное, чуть грустное настроение. Он передаёт природные изменения так, что читатель «чувствует» смену времени и тишину вокруг.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поле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поле и деревенская природа дают богатые детали: цвета, запахи, оттенки света. Бунин связывает внешний мир с переживаниями, поэтому пейзаж работает как «эмоция».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грусть слышна в интонации многих стихов. Она выражена сдержанно: поэт не объясняет чувство словами, а показывает его через намёк и точное описание.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музыкальность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отличаются ясностью и музыкальностью. Сдержанная интонация помогает сохранить ощущение простоты при глубоком смысле — как будто фраза сама дышит.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дороги появляется в образах движения и ожидания. Пейзаж помогает передать внутреннее состояние героя: дорога становится не только местом, но и мыслью о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прозы Бунина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Бунина строится на точной детали и короткой выразительной фразе. Он внимателен к настроению героя: читатель понимает, что происходит в душе, даже когда события описаны сдержанно.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Бунин выбирает один важный эпизод, который помогает разглядеть целую судьбу. В его рассказах встречаются лиризм и психологическая точность, а также тема счастья, которое оказалось недолгим.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045516"/>
            <a:ext cx="3709500" cy="1767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Бунина и их темы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Бунина соединяют лирику и реализм: по одному эпизоду можно понять большой жизненный смысл.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тем объединяет общий принцип: Бунин умеет показать важное чувство и судьбу в небольшом по объёму тексте.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произведений и тем — по предоставленному плану.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«Антоновские яблоки» передаёт запахи сада и осеннего воздуха, настроение старого дома и деревенской жизни. Детали помогают почувствовать прошлое не «в общем виде», а очень конкретно.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Антоновские яблоки становятся символом памяти о детстве и о старом дворянском укладе. Через один образ читатель понимает, что уходит целый мир привычных вещей и привычных отношений.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воспоминания в тексте превращаются в образ эпохи, которая постепенно исчезает. В конце остаётся главное: она не повторяется, поэтому её можно хранить только в памяти, бережно и внимательно.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«Антоновские яблоки» и образ ушедшей России
</a:t>
            </a:r>
            <a:endParaRPr lang="en-US" sz="26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богатый американец, привыкший побеждать скуку работой и развлечениями. Нескончаемый путь к успеху постепенно лишает его живых чувств и делает человека одиноким, даже среди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противопоставляет внешнее благополучие внутренней хрупкости: роскошь не отменяет старость, болезни и сам момент смерти. Судьба действует независимо от денег, власти и привычек.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построен на контрастах: сначала ощущение праздника и уверенности, затем — внезапная пустота и бессмысленность суеты. Мир продолжает течь, а человек исчезает без «владельца».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в 1915 году и стал одним из самых известных произведений Бунина. Он заставляет задуматься о том, что у жизни есть предел, и его нельзя купить.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«Господин из Сан-Франциско»: смысл рассказа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бунинский рассказ
</a:t>
            </a:r>
            <a:endParaRPr lang="en-US" sz="248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звенья: от детали и пейзажа — к событию, затем к внутреннему перелому и итоговому чувству.
</a:t>
            </a:r>
            <a:endParaRPr lang="en-US" sz="8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Бунина редко длится долго и не бывает спокойной. Чаще это вспышка: чувство приходит неожиданно, быстро меняет жизнь, а потом оставляет только память.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прозе Бунина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занимают расставание и сожаление. Герои осознают ценность мгновений уже после того, как дороги разошлись, и прежнее счастье вернуть невозможно.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«Солнечный удар» и «Тёмные аллеи» любовь связана с мыслью о невозвратности. Встреча кажется судьбоносной, но её конец становится уроком для сердца.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жизнь во Франции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1920 года Бунин жил во Франции, главным образом в Париже и Грассе. Отъезд означал разрыв с привычной средой, и каждое новое обстоятельство усиливало чувство отдаления от родных мест.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Вдали от России он переживал одиночество и материальные трудности, но продолжал писать и работать над книгами. В его прозе особенно ярко звучат темы памяти, утраты и любви к России.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позднего творчества Бунина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текстах память и любовь чаще всего «держат» сюжет: они связывают прошлое, чувства и внутренние выводы героя, превращая отдельное событие в размышление о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Бунина любовь почти всегда соединена с воспоминанием, а утрата поднимается на уровень главного смысла. Природа и одиночество помогают создать нужное настроение.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темы: память о России, любовь, природа, одиночество, историческая утрата и смерть (распределение условное для визуализации).
</a:t>
            </a:r>
            <a:endParaRPr lang="en-US" sz="6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6944"/>
            <a:ext cx="4231200" cy="1673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признание Бунина
</a:t>
            </a:r>
            <a:endParaRPr lang="en-US" sz="3152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показывают, как мастерство писателя — точность языка и глубина чувств — приводило к всё большему общественному признанию.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Премии разных лет связаны с одной причиной: сильным литературным языком и умением создавать точные образы. Самый высокий международный уровень признания пришёл в 1933 году.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из справочных сведений о наградах И. А. Бунина.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Бунина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подбирает выражения так, чтобы смысл был виден сразу. Он избегал лишних фраз и строил текст экономно, опираясь на то, что действительно важно для читателя и героя.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эпитеты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у Бунина часто точные прилагательные и сильные детали. Они помогают «увидеть» сцену: не просто сказано, а передано через картину, цвет и ощущение.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чувства сильные, тон рассказа остаётся собранным. Автор создаёт ритм и тишину между словами, поэтому эмоции ощущаются глубже, чем при прямых объяснениях.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умеет превращать повседневное в значимое: дорога, вечер, сад или разговор раскрывают скрытые переживания. Благодаря этому небольшие тексты становятся насыщенными по смыслу.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продолжил ключевые черты русской литературы XIX века: внимание к человеку, его нравственным переживаниям и внутренней жизни. Он писал так, что читатель видит «движение души» рядом с событием.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связано с Пушкиным, Толстым, Чеховым и другими классиками, поэтому в нём есть интерес к правде человеческих чувств и к наблюдению за миром вокруг.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Бунин сохраняет собственный голос. Особенно заметны его темы памяти, красоты уходящего прошлого и утраты, которые звучат по-новому — через короткие сцены и точные детали.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 русская классическая традиция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Бунина помогают лучше понять русскую культуру конца XIX — начала XX века. Через образы природы, усадеб и людей эпохи читатель узнаёт, как менялась жизнь и привычки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развивают наблюдательность и «чувство слова». Учащийся учится замечать, как одна деталь (запах, цвет, интонация) помогает понять настроение и отношение героя к происходящему.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и стихотворения Бунина подходят для анализа в 7 классе. Сюжеты обычно понятны, ситуации близки, а смысл раскрывается постепенно — как в хорошей загадке.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Бунин помогает говорить о чувствах без лишних слов. После чтения школьникам легче выражать собственные впечатления и сравнивать текст с жизненными наблюдениями.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Бунин важен для школьного изучения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Ивана Бунина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показал, как точный и красивый язык передаёт природу, память, любовь и человеческую судьбу. Его творчество соединяет Россию дореволюционную и русскую эмиграцию, учит ценить слово и помнить прошлое.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2026-05-15T06:05:11Z</dcterms:created>
  <dcterms:modified xsi:type="dcterms:W3CDTF">2026-05-15T06:05:11Z</dcterms:modified>
</cp:coreProperties>
</file>