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человеческих чувств в музыке: как музыка передаёт настроение и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с нами без слов — через звук, ритм и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помогает понять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искусства музыка раскрывается как язык эмоций: школьники учатся слышать, как звук создаёт настроение, сравнивать произведения и замечать, почему музыка остаётся в памяти.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— это художественный смысл произведения, который рождается из звуков, интонаций и их развития во времени. Он помогает услышать характер музыки.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темп, ритм, фактура и тембр вместе создают цельное впечатление. Поэтому музыкальный образ всегда воспринимается как единый художественный характер, а не набор отдельных звуков.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быть лирическим, героическим, трагическим, игровым, торжественным или спокойным. Его настроение зависит от сочетания нескольких выразительных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образ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выразительности 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ведёт музыкальную мысль и часто воспринимается как главный «голос» произведения. Ритм упорядочивает звуки и паузы, делая звучание более спокойным, собранным или энергичным.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тембр и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 скорость музыки: медленный настраивает на размышление, быстрый усиливает движение. Тембр различает голоса и инструменты, а динамика передаёт силу звучания от тихого до громкого.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какие элементы чаще всего замечает слушатель в первые секунды звучания.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впечатление создаётся совместной работой всех средств выразительности, а не одним признаком.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музыкальные средства связаны с настроением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теме урока музыки; данные условные, составлены для учебной визуализации.
</a:t>
            </a:r>
            <a:endParaRPr lang="en-US" sz="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7" y="2621013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06" y="2004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 как два главных типа звучания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чаще воспринимается как мягкий, задумчивый или печальный. Его звучание помогает передать внутреннюю сосредоточенность, тревогу, тонкую лирику и чувство ожидания.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слышится светло, уверенно и радостно. Он часто связан с ощущением движения вперёд, праздника, открытости и ясного, спокойного настроения.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не действует один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лад не определяет всё настроение. Быстрый темп, резкий ритм или громкая динамика могут сделать минор напряжённым, а не только грустным.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зависит от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лад может звучать по-разному в песне, марше или медленной пьесе. Важны жанр, характер мелодии и общее звучание произведения.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похожая мелодия может звучать совсем по-разному в зависимости от темпа, динамики и регистра.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динамика и характер движения меняют эмоциональный смысл музыки даже при близком мелодическом материале.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музыкальные признаки меняют впечатление от произведения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«Средства музыкальной выразительности».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анализа: от музыкального материала к переживанию слушателя.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эмоциональное впечатление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 похожа на выразительную речь: она может звучать вопросительно, твёрдо, ласково или напряжённо. Благодаря этому слушатель легко улавливает характер высказывания.
</a:t>
            </a:r>
            <a:endParaRPr lang="en-US" sz="1238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музыке и в речи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Вокальная музыка особенно близка человеческой речи, потому что слово и мелодия действуют вместе. Ударения, паузы, подъём и спад интонации помогают передавать смысл очень точно.
</a:t>
            </a:r>
            <a:endParaRPr lang="en-US" sz="128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слушателю заранее ожидать определённый характер звучания и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жанровые признаки формируют эмоциональное ожидание ещё до того, как музыка развернётся полностью.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жанры и их типичные эмоциональные образы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 жанрам музыки; значения условные, предназначены для сравнения характеров.
</a:t>
            </a:r>
            <a:endParaRPr lang="en-US" sz="7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и та же музыка воспринимается по-разному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жизненный опыт меняют слушательские ожидания: то, что для одного звучит спокойно, для другого может показаться печальным, потому что каждый опирается на свой внутренний опыт.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момент слушания тоже важно: одна и та же мелодия может поддержать, успокоить или, наоборот, усилить тревогу, если человек уже взволнован или устал.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и знакомство с жанром влияют на понимание музыки: привычные ритмы и интонации легче распознаются, а незнакомое звучание вызывает больше вопросов и разных оценок.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различия там, где музыка связана со словом, сюжетом или личными событиями: песни, кинотемы и памятные мелодии у каждого вызывают свои ассоциации.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музыкальных образов в разных произведениях
</a:t>
            </a:r>
            <a:endParaRPr lang="en-US" sz="2341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средства выразительности создают узнаваемый характер и эмоциональное впечатление.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жанрового образа свой набор признаков, но итоговое настроение всегда создаётся их сочетанием.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 первого впечатления к осмысленному эмоциональному выводу с учётом звука, памяти и контекста.
</a:t>
            </a:r>
            <a:endParaRPr lang="en-US" sz="1114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понимает музыкальное настроение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язык переживаний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передавать то, что трудно сказать прямо: тоску, надежду, восторг, нежность и внутреннее напряжение. Поэтому она понятна людям даже без слов.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разных эпох обращались к музыке, чтобы выразить личные чувства, рассказать о важных событиях и передать общие идеи. Звучание становилось способом говорить о жизни.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произведения чаще сосредоточены на внутреннем мире человека, а драматические показывают конфликт, борьбу и преодоление. Так музыка раскрывает разные стороны человеческих переживаний.
</a:t>
            </a:r>
            <a:endParaRPr lang="en-US" sz="1425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высоте, паузах и акцентах часто заметнее для слушателя, чем отдельная громкость звука.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чувство усиливают темп и ритм, но выразительность растёт именно из сочетания нескольких средств.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музыки чаще усиливают чувства
</a:t>
            </a:r>
            <a:endParaRPr lang="en-US" sz="224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музыка помогает сразу почувствовать опасность, радость, тайну или победу. В мультфильмах она часто связана с героями и возвращается вместе с их появлением.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 и мультфильмах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линейках, концертах, спортивных и праздничных мероприятиях музыка создаёт настроение события. Она помогает почувствовать торжественность, общность и ожидание важного момента.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кино, мультфильмах и школьной жизни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школе и на праздниках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впечатления связаны с памятью: знакомая мелодия может мгновенно вернуть событие, место или чувство. Именно поэтому музыка так сильно действует на эмоции.
</a:t>
            </a:r>
            <a:endParaRPr lang="en-US" sz="1178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влияет на состояние человека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энергичная музыка, наоборот, может придать бодрость и желание двигаться. Но слишком громкое и резкое звучание иногда вызывает усталость или раздражение.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помогает снизить напряжение, сосредоточиться и почувствовать устойчивость. Поэтому её часто слушают во время чтения, отдыха или подготовки к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музыки зависит не только от характера звучания, но и от цели слушателя в конкретный момент.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музыки лучше подходят для разных задач: отдыха, активности, праздника, размышления или сопереживания.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музыки чаще выбирают для разных состояний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учиться слушать музыку внимательно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услышать повтор мелодии, смену тембра, паузы и контрасты. Благодаря этому музыка становится понятнее и интереснее.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разные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навык помогает разбирать народную музыку, классические произведения и современные песни. Становится легче замечать, как устроен музыкальный образ.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слушание тренирует память, внимание и воображение. Ребёнок учится не просто слышать звук, а понимать его художественный смысл.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слушатель улавливает развитие темы и настроение, музыка начинает восприниматься как рассказ без слов. Это помогает различать чувства и характер звучания.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языком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человеческие переживания через мелодию, ритм, темп, лад, тембр и динамику. Если научиться слышать эти особенности, можно глубже понимать произведения и их настроение.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2026-05-20T17:45:47Z</dcterms:created>
  <dcterms:modified xsi:type="dcterms:W3CDTF">2026-05-20T17:45:47Z</dcterms:modified>
</cp:coreProperties>
</file>