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страны, определяющие лицо Латинской Америки.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 Мексика: крупнейшие страны Латинской Америки
</a:t>
            </a:r>
            <a:endParaRPr lang="en-US" sz="323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общий контекст и роль трёх стран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страны с испанским и португальским наследием, колониальной историей и сильной зависимостью от мирового рынка. Аргентина, Бразилия и Мексика по-разному используют природные условия и формируют три заметные модели развития региона.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0353"/>
            <a:ext cx="4598400" cy="19948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по основным географическим характеристикам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трёх стран по ключевым географическим признакам.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выделяется наибольшими размерами и населением; Мексика связывает два региона Америки; Аргентина заметна аграрной специализацией и южным положением.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странам Латинской Америки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трёх стран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напрямую влияет на ёмкость внутреннего рынка и масштаб городских агломераций.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значительно опережает соседей по населению; Мексика занимает промежуточное положение, а Аргентина имеет самый компактный рынок.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на основе справочных источников, 2023–2024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природные ресурсы и хозяйственная специализация
</a:t>
            </a:r>
            <a:endParaRPr lang="en-US" sz="2179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как основа АПК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 умеренно влажный климат Пампы сформировали сильное зерновое хозяйство и мясное скотоводство, которые долго остаются опорой аргентинского экспорта и сельской экономики.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сельскохозяйственной продукции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поставки страны во многом связаны с соей, кукурузой, пшеницей и говядиной, а также с продуктами их переработки, что усиливает роль агропромышленного комплекса.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переработка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базе аграрного сырья развиваются пищевая промышленность, отдельные направления машиностроения и перерабатывающие производства, ориентированные прежде всего на внутренний рынок и соседние страны региона.
</a:t>
            </a:r>
            <a:endParaRPr lang="en-US" sz="1011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столица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Буэнос-Айреса концентрирует финансы, управление, образование и транспортные функции, поэтому именно здесь сосредоточена значительная часть сервисной экономики и экономической активности страны.
</a:t>
            </a:r>
            <a:endParaRPr lang="en-US" sz="10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Пампа, Буэнос-Айрес и культурный облик страны
</a:t>
            </a:r>
            <a:endParaRPr lang="en-US" sz="2241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остаётся главным сельскохозяйственным районом страны: здесь сосредоточены крупные хозяйства, обеспечивающие зерновое производство и мясное скотоводство, ориентированные на экспорт.
</a:t>
            </a:r>
            <a:endParaRPr lang="en-US" sz="828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Сельскохозяйственное ядро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Танго, литература и высокая роль городской культуры сформировали узнаваемый международный образ Аргентины, который дополняется футбольными традициями и сильной национальной идентичностью.
</a:t>
            </a:r>
            <a:endParaRPr lang="en-US" sz="879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символ страны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выполняет административные, финансовые и образовательные функции, а также формирует крупнейшую городскую агломерацию страны, где сосредоточены основные потоки населения и капитала.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центр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и планировке столицы заметно европейское влияние, связанное с историей иммиграции, что усиливает ощущение открытого, урбанизированного и культурно разнообразного пространства.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черты городской среды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Аргентины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аграрных товаров делает экспорт особенно чувствительным к погодным колебаниям и ценовой конъюнктуре на мировом рынке.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Аргентины остаётся агроориентированным: это поддерживает валютные поступления, но одновременно усиливает зависимость от урожайности и внешнего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структура экспорта по справочным источникам, 2023–2024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крупнейшая экономика и природное разнообразие
</a:t>
            </a:r>
            <a:endParaRPr lang="en-US" sz="245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 ресурсы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 — крупнейшее государство Южной Америки, располагающее обширной ресурсной базой, включая железную руду, нефть, гидроэнергетический потенциал и большие сельскохозяйственные площади.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каркас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автомобилестроение, авиационную промышленность, нефтегазовый сектор и переработку сырья, что делает Бразилию одним из наиболее диверсифицированных хозяйств региона.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Сельскохозяйственная сила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занимает заметное место на мировом рынке сои, кофе, сахара, апельсинов и говядины, сочетая крупное товарное сельское хозяйство с мощной экспортной логистикой.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как центр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выступает главным финансово-промышленным узлом страны, где сосредоточены крупнейшие компании, банки, исследовательские структуры и значительная часть высококвалифицированной занятости.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Амазония, Рио-де-Жанейро и природные богатства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имеет мировое значение благодаря биоразнообразию, роли в водном балансе и способности поглощать углерод, поэтому её состояние важно не только для Бразилии, но и для всей планеты.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символизирует туристическую привлекательность Бразилии, её побережье и культурную выразительность, соединяя природные пейзажи с ярким городским ландшафтом.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 образ страны
</a:t>
            </a:r>
            <a:endParaRPr lang="en-US" sz="1352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сельскохозяйственные земли позволяют развивать товарное производство для экспорта, а сочетание равнин, влажных районов и освоенных плато создаёт большое разнообразие хозяйственных зон.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пространства
</a:t>
            </a:r>
            <a:endParaRPr lang="en-US" sz="1185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располагает крупными запасами железной руды, бокситов и нефти, а также мощным гидроэнергетическим потенциалом, который поддерживает промышленность и городское потребление электроэнергии.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Отраслевая структура экономики Бразилии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страны охватывает переработку нефти, химию, машиностроение и авиацию, что поддерживает экспортную устойчивость и технологическую сложность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услуг показывает зрелость хозяйства, а сильная промышленность и агросектор обеспечивают Бразилии заметную роль в региональной и мировой экономике.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структура по справочным источникам и данным национальной статистики, 2023–2024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3560" y="1733225"/>
            <a:ext cx="420437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заметно различаются по экспортной специализации и географии торговых связей.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 Бразилия сильнее связаны с сырьём и агропродукцией, а Мексика глубже включена в производственные цепочки США и Канады.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открытым статистическим обзорам внешней торговли стран Латинской Америки.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внешней торговли Аргентины, Бразилии и Мексики
</a:t>
            </a:r>
            <a:endParaRPr lang="en-US" sz="28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Мексика стала экспортно-ориентированной экономикой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о реформировании экономики Мексики, НАФТА и развитии приграничных промышленных зон.
</a:t>
            </a:r>
            <a:endParaRPr lang="en-US" sz="11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индустриализация, туризм и роль столицы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база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экономика опирается на автосборку, электронику и нефтяной сектор. Эти отрасли развивались благодаря открытости рынков и включению страны в международные производственные цепочки.
</a:t>
            </a:r>
            <a:endParaRPr lang="en-US" sz="108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туризм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торговля и финансовые услуги дают стране значимую часть доходов. Поток гостей поддерживают исторические города, побережья Карибского моря и Тихого океана, а также культурное наследие.
</a:t>
            </a:r>
            <a:endParaRPr lang="en-US" sz="1116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переводы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переводы трудовых мигрантов стали важным источником средств для многих семей. Они поддерживают потребление, особенно в регионах, где промышленная занятость развита слабее.
</a:t>
            </a:r>
            <a:endParaRPr lang="en-US" sz="1181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Мехико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соединяет политические, финансовые, транспортные и культурные функции. Это один из крупнейших мегаполисов мира, задающий ритм жизни всей стране и её международный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древние цивилизации и современный городской ландшафт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над следами древности
</a:t>
            </a:r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Мексики археологические памятники соседствуют с плотной городской застройкой. Пирамиды Теотиуакана напоминают о цивилизациях, существовавших задолго до прихода европейцев, а рядом формируется современное пространство столицы с дорогами, музеями и жилыми кварталами.
</a:t>
            </a:r>
            <a:endParaRPr lang="en-US" sz="1333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майя и ацтеков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и ацтеки оставили стране богатое историко-культурное наследие, заметное в архитектуре, символике и музейных коллекциях. Эти традиции делают Мексику узнаваемой в мире и усиливают интерес к её древним памятникам и региональным центрам.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Колониальный слой и живой город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влияние определило язык, религию и облик многих городов. Колониальные фасады, площади и соборы соседствуют с шумными рынками, яркой кухней и насыщенным внутренним туризмом, превращая мексиканские города в многослойную культурную среду.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6186"/>
            <a:ext cx="4598400" cy="19832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и урбанизация в трёх странах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общую урбанизированность и заметные территориальные контрасты в уровне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странах население концентрируется в крупнейших городах, а социальные различия усиливаются при удалении от экономических центров.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общедоступным сведениям об урбанизации стран Латинской Америки.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масштаб: сравнение ВВП трёх стран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разницу в объёме экономики и потенциале внутреннего рынка. Для Мексики особенно важна промышленная интеграция, для Бразилии — диверсификация, для Аргентины — макроэкономическая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лидирует по масштабу экономики, Мексика следует за ней, а Аргентина заметно отстаёт; различия усиливаются из-за валютной и инфляционной нестабильности.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IMF World Economic Outlook Database, оценка номинального ВВП за 2023 год.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проблемы развития Аргентины, Бразилии и Мексики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для трёх стран экономические, социальные и экологические вызовы по материалам школьной географии.
</a:t>
            </a:r>
            <a:endParaRPr lang="en-US" sz="11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 международный образ стран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известна литературой, футболом и танго. Эти образы создают узнаваемый международный стиль страны и поддерживают её престиж как культурного центра Южной Америки.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ассоциируется с самбой, карнавалом и футболом. Культурная яркость усиливает туристическую привлекательность страны и помогает формировать сильный позитивный бренд на мировой арене.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сочетает мурализм, национальную кухню и праздник Día de Muertos. Такое наследие подчёркивает самобытность страны, поддерживает внутренний туризм и работает как ресурс мягкой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климатические риски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различаются по природе, но везде затрагивают сельское хозяйство, водные ресурсы и здоровье людей. Климатические изменения особенно заметны в городах и периферийных районах.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выделяется комплексом водных и урбанистических проблем, Бразилия — угрозами Амазонии, а Аргентина — уязвимостью к засухам и деградации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общедоступным экологическим обзорам по странам Латинской Америки.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 — три пути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 Мексика по-разному используют природные ресурсы, рынки и историческое наследие. Их сравнение показывает, как география влияет на специализацию, урбанизацию, внешние связи и будущие возможности роста.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2026-06-03T03:35:06Z</dcterms:created>
  <dcterms:modified xsi:type="dcterms:W3CDTF">2026-06-03T03:35:06Z</dcterms:modified>
</cp:coreProperties>
</file>