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школы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кружки, правила и путь ученика — в одном кратком обзоре.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школа подойдет детям 11–14 лет, которым нужны ясные правила, сильная учеба и насыщенная жизнь после уроков. Здесь ценят самостоятельность, общение, творчество и уверенность в себе.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эта школа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сотрудничать, брать ответственность за свои дела и уважать других. Эти привычки формируют спокойный классный климат, где легче работать вместе и решать задачи сообща.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ребенка поддерживаются через спорт, творчество, проекты и общение со взрослыми. Такой баланс помогает раскрыть способности, попробовать новое и почувствовать уверенность в своих силах.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ребенку учиться в спокойной и безопасной среде, где взрослые внимательно относятся к его состоянию, успехам и трудностям. Главная цель — поддержать развитие без лишнего стресса.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прочные знания по предметам и умение применять их на практике. Ученики не только запоминают материал, но и учатся рассуждать, сравнивать, делать выводы и задавать вопросы.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учеба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школы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математики, русского языка и литературы ученики осваивают базу, которая нужна каждый день. Задания помогают не только знать правило, но и применять его в разных ситуациях.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отслеживается по четвертям: это помогает вовремя замечать успехи и трудности. Ребенок и родители понимают, над чем стоит поработать до следующего этапа обучения.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язык, история, биология, география и информатика расширяют кругозор. Эти курсы дают представление о мире, людях, природе и современных технологиях через понятные примеры и упражнения.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Кругозор и знания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отдельным предметам может быть базовый или углубленный уровень. Это позволяет учитывать подготовку учеников и давать больше вызова тем, кто готов идти дальше.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сложности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задания учат собирать информацию, оформлять результаты и выступать перед классом. Такой формат развивает самостоятельность и показывает, как знания работают вне учебника.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практика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предметы изучают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включает обязательные предметы и элективы, чтобы у каждого класса была общая база и возможность выбирать дополнительные направления по интересам и подготовке.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парах и небольших группах развивает умение договариваться, распределять роли и слышать других. Это особенно полезно при обсуждении задач, текстов и мини-проектов.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используются практические задания, потому что они помогают сразу проверить понимание темы. Ученик не просто слушает, а действует, объясняет и пробует сам.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уроке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Мини-исследования и повторение по темам помогают закреплять материал постепенно. Такой формат делает знания более прочными и снижает риск забыть изученное к контрольной.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без перегрузки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построен учебный процесс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контрольных полезен разбор ошибок: он показывает, где возникли трудности и как их исправить. Такой подход учит работать над результатом, а не только получать оценку.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ошибками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пропустил занятия, ему помогают восстановить тему и не выпасть из программы. Это снижает тревогу и позволяет вернуться к учебе без лишнего напряжения.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при пропусках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руководитель помогает ученику привыкнуть к школьному ритму, следит за успеваемостью и поддерживает связь с семьей. Это особенно важно в период адаптации и перемен.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связь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 предметам проводят консультации, если тема оказалась сложной. Ребенок может задать вопросы, разобрать непонятные места и получить объяснение в спокойной обстановке.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 предметам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ученику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кружки дают возможность двигаться, укреплять выносливость и учиться играть в команде. Среди популярных вариантов могут быть футбол, танцы и школьные соревнования.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и экологические проекты учат заботе о людях и школе. Участие в акциях и помощи другим формирует ответственность и показывает, что вклад каждого важен.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 науке и IT знакомят с робототехникой, логикой и простыми исследованиями. Здесь полезны любознательность, внимательность и интерес к тому, как устроены вещи.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IT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помогают детям пробовать себя в театре, рисовании и других видах самовыражения. Они развивают воображение, уверенность и умение выступать перед аудиторией.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заняться после уроков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нужны для опытов, наблюдений и простых исследований. В них ученики видят, как теория превращается в практику, и учатся аккуратно работать с оборудованием.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класс и спортивные площадки расширяют возможности школы. Одни помогают осваивать цифровые навыки, другие — тренироваться, играть и поддерживать активный образ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спорт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или медиацентр подходят для чтения, поиска информации и подготовки проектов. Здесь можно спокойно работать самостоятельно и выбирать материалы для учебы и интересов.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поиск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кабинеты помогают изучать темы глубже: в них есть нужные материалы, карты, модели и наглядные пособия. Это делает уроки более понятными и живыми.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Кабинеты предметов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классы создают спокойную рабочую атмосферу. В них удобно слушать объяснение, выполнять задания и работать вместе, не отвлекаясь на лишний шум и хаос.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классы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внутри школы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Медпункт нужен, чтобы быстро помочь при недомогании или мелких травмах. Ребенок знает, что рядом есть место, где можно получить первую помощь и обратиться к взрослому.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поддержка, если она предусмотрена школой, помогает адаптироваться, справляться с волнением и лучше понимать себя. Это особенно важно для новых учеников и чувствительных детей.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спокойствие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поведения помогают всем чувствовать себя спокойно и предсказуемо. Когда дети знают, что можно и нельзя, в школе легче учиться и общаться без лишних конфликтов.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правила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входа и порядок в помещениях снижают риски и помогают поддерживать дисциплину. Это создает организованную среду, где каждому проще сосредоточиться на уроках.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порядок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хорошо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учебного дня показывает, как чередуются занятия, отдых и самостоятельная работа.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шаг за шагом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учебная неделя строится так, чтобы нагрузка распределялась равномерно и оставалось время на разные виды деятельности.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учебных и внеурочных задач помогает не перегружать учеников и оставляет время на закрепление материала.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учебной недели по школьному расписанию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недельного плана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школы важны не только как результаты, но и как показатель вовлеченности учеников в разные виды деятельности.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ценит широкий спектр успехов: важно участие, командная работа и личный рост, а не только победы.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структура школьных достижений и мероприятий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гордится школа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формата событий особенно заметны в школьной жизни: они помогают детям общаться, пробовать новое и чувствовать себя частью команды.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школьных мероприятий в течение года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формата событий делают школьную жизнь более живой и объединяют учеников.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порядке приема в школу.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поступление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важный принцип — не откладывать подачу документов. Чем раньше семья уточнит сроки, тем спокойнее пройдет выбор класса и формат знакомства со школой.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приема в школы и рекомендации по срокам подачи документов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принцип помогает не пропустить сроки приема и подготовиться без спешки.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зависит от класса и расписания, поэтому полезно заранее узнать, сколько времени занимает домашняя работа и есть ли дополнительные занятия по предметам.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родителями помогает быстро решать организационные вопросы, обсуждать прогресс и поддерживать ученика, когда ему нужна помощь или дополнительное объяснение.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проходит спокойнее, если школа заранее объясняет правила, знакомит с учителями и помогает новичку войти в новый ритм без лишнего стресса.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к школе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питании лучше уточнять отдельно: важно знать, как организованы обеды, есть ли горячее меню и можно ли учесть особенности ребенка.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частые вопросы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 уроках мне нравится, что можно не только отвечать у доски, но и делать мини-проекты с одноклассниками. После таких заданий материал запоминается лучше, а в классе сразу появляются общие темы для разговора.»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уроки и команду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«Больше всего в школе ценю друзей и то, что взрослые всегда готовы помочь. Если что-то не понятно, можно спокойно подойти после урока и разобраться без спешки.»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поддержку рядом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 пришел в кружок робототехники почти случайно, а теперь жду его каждую неделю. Там мы собираем модели, проверяем идеи и учимся не сдаваться, если что-то не получилось с первого раза.»
</a:t>
            </a:r>
            <a:endParaRPr lang="en-US" sz="109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любимый кружок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учеников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дает понятные правила, поэтому ребенку легче привыкнуть к новому ритму и не теряться в требованиях. Это особенно важно в среднем школьном возрасте, когда нужна уверенность и предсказуемость.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Понятные правила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со школой остается сделать простой следующий шаг: подать заявку, связаться с приемной комиссией или прийти на день открытых дверей.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Понятный старт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здесь сочетается с кружками, проектами и спортивными занятиями, поэтому у ученика есть шанс попробовать себя в разных направлениях и понять, что ему действительно интересно.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возможности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не оставляют ребенка один на один с трудностями: классный руководитель, учителя и другие специалисты помогают разобраться с учебой, адаптацией и организационными вопросами.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Поддержка взрослых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прийти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предметы дают базу знаний, а дополнительные задания помогают применять ее на практике. Такой подход формирует не только оценки, но и умение думать, сравнивать и объяснять.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с результатом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безопасность и внимательное отношение взрослых создают спокойную среду, где ученик может сосредоточиться на учебе и не бояться задавать вопросы.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атмосфера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события делают школьные дни разнообразнее, а детям помогают пробовать себя в спорте, творчестве, науке и общественных делах без лишнего давления.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уроков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семьи важны ясные правила, а для ребенка — возможность расти постепенно, в своем темпе, получая поддержку на каждом этапе.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 лишней тревоги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смысл школы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в которой хочется расти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становится сильной тогда, когда в ней есть знания, поддержка, безопасность и интересная жизнь после уроков. Именно такой понятный и живой путь помогает ребенку расти уверенно каждый день.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2026-07-26T03:10:45Z</dcterms:created>
  <dcterms:modified xsi:type="dcterms:W3CDTF">2026-07-26T03:10:45Z</dcterms:modified>
</cp:coreProperties>
</file>