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открывает речь, а вместе с ней — мысли, чувства и сказки.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этом уроке слово рассматривается как звучащая и значимая часть речи. Мы увидим, как оно помогает в школе, дома и в игре, а ещё разберём простые и знакомые детям примеры.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слово помогает понимать мир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669" y="1162275"/>
            <a:ext cx="234413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98525" y="1162275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84869" y="1162275"/>
            <a:ext cx="234413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87956" y="1162275"/>
            <a:ext cx="167438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251050"/>
            <a:ext cx="87954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Кого и что называют слова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3905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называют маму, друга, учителя, сестру и других людей. Так мы можем точно сказать, о ком идёт речь, и не запутаться в разговоре.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601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помогают называть кота, собаку, берёзу, ромашку и многое другое в природе. Благодаря этому мы легко говорим о живом мире вокруг себя.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7297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и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называют книгу, стол, школу, двор, парк и множество других вещей и мест. Без таких слов было бы трудно объяснить, где мы находимся и что видим.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8993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и чувства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передают действия: идёт, бежит, читает, рисует. Они также помогают назвать настроение человека, например радость, грусть, удивление или спокойствие.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Звуки, буквы и смысл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320175" y="590200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можно услышать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слово звучит в разговоре, и мы слышим его по слогам и звукам. Потом слово можно прочитать в книге или тетради. Так оно становится понятным и на слух, и глазами.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можно увидеть на письме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записывают буквами, а произносят звуками. Печатные и письменные буквы могут выглядеть по-разному, но смысл слова при этом остаётся тем же.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слова есть своё значение, то есть то, что оно называет или объясняет. Например, слово «стол» обозначает мебель, за которой учатся, рисуют или обедают.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могут означать сразу несколько предметов или явлений. Слово «кран» бывает на кухне, а бывает на стройке, поэтому важно внимательно читать предложение.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есть картинка или понятный текст, смысл слова определить легче. Тогда новое слово быстро запоминается и не пугает даже в незнакомом тексте.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слова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называют предметы и живые существа: книга, дом, кот, дерево. Они помогают сказать, о ком или о чём идёт речь в предложении.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 частям речи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называют действия: читает, прыгает, поёт, строит. С их помощью мы рассказываем, что кто-то делает прямо сейчас или обычно.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называют признаки: большой, тёплый, весёлый, зелёный. Они делают речь точнее, потому что помогают описать предмет красивее и яснее.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слова разных групп соединяются вместе, речь становится понятной и живой. Тогда можно не только назвать предмет, но и рассказать о нём подробно.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мысли к тексту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слова в речи: от замысла до законченного высказывания.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42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 то же слово может назвать разные предметы или явления. Поэтому важно смотреть не только на слово, но и на весь текст вокруг него.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значения у слова «ключ» показано в примере на слайде.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 с улыбки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входит в класс и говорит: «Доброе утро!». Учитель улыбается, а ребята отвечают тем же. После такого приветствия день кажется светлее, и даже самый сонный человек просыпается быстрее.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которое помогает попросить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хочет карандаш и не тянет его молча, а говорит: «Пожалуйста, дай мне карандаш». Друг с радостью помогает. Вежливая просьба звучит спокойно и делает общение приятнее для всех.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Спасибо — маленькое, но очень важное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помощи в игре ребёнок говорит: «Спасибо». Это простое слово показывает уважение и благодарность. Когда люди слышат его, им хочется помогать ещё раз, потому что добрые слова запоминаются надолго.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вежливые слова делают разговор тёплым
</a:t>
            </a:r>
            <a:endParaRPr lang="en-US" sz="2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 умеют поддержать, как тёплый шарф в холодный день. Они помогают человеку чувствовать себя нужным, спокойным и уверенным.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431692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и ласковые слова могут поднять настроение и вызвать улыбку. Даже обычная фраза становится приятнее, если сказать её по-доброму.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689083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слова часто ранят сильнее, чем кажется. Поэтому важно выбирать выражения осторожно, особенно когда рядом расстроенный или обиженный человек.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46475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речь помогает дружить, учиться вместе и спокойно решать споры. Если говорить уважительно, людям легче услышать друг друга и договориться.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1" name="Text 5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настроение человека
</a:t>
            </a:r>
            <a:endParaRPr lang="en-US" sz="2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помогают подобрать самое точное слово для мысли. Вместо повторов можно сказать «смелый», «храбрый» или «отважный», и речь сразу звучит живее.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не всегда полностью одинаковы по смыслу, но очень близки. Одни подходят для обычного разговора, другие — для сказки, рассказа или описания.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использовать синонимы, текст становится красивее и интереснее. Читателю легче слушать, а говорящему — выражать чувства и не повторять одно и то же слово подряд.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похожим значением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09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стоят как настоящие противоположности: «день» и «ночь», «высокий» и «низкий», «быстро» и «медленно». Они помогают точнее сравнивать предметы и явления.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380781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антонимов можно показать разницу между признаками, действиями и состояниями. Такие пары часто делают речь выразительной и понятной даже самым маленьким слушателям.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436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легко встретить в загадках, пословицах и сравнениях. Они словно подсказывают: чтобы понять одно слово, полезно вспомнить его полную противоположность.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противоположным значением
</a:t>
            </a:r>
            <a:endParaRPr lang="en-US" sz="2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 незнакомое слово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догадаться о значении слова в тексте и проверить себя по словарю.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900" y="834828"/>
            <a:ext cx="3623400" cy="12950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575" y="2175343"/>
            <a:ext cx="3623400" cy="12950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0575" y="3518078"/>
            <a:ext cx="3623400" cy="129508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03515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который оживает
</a:t>
            </a:r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одно удачное слово может превратить обычный лес в таинственный. Ветер шуршит, ёлки будто шепчутся, а тропинка зовёт героя вперёд. Так писатель помогает читателю увидеть картину глазами воображения.
</a:t>
            </a:r>
            <a:endParaRPr lang="en-US" sz="1196" dirty="0"/>
          </a:p>
        </p:txBody>
      </p:sp>
      <p:sp>
        <p:nvSpPr>
          <p:cNvPr id="11" name="Text 2"/>
          <p:cNvSpPr txBox="1"/>
          <p:nvPr/>
        </p:nvSpPr>
        <p:spPr>
          <a:xfrm>
            <a:off x="4321850" y="2375681"/>
            <a:ext cx="4327800" cy="9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становится ближе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автор выбирает точные слова, персонаж сразу оживает. Он может быть добрым, смелым, смешным или задумчивым. Читатель начинает не просто читать о нём, а будто встречает его на самом деле.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321850" y="371840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рисует картинку
</a:t>
            </a:r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слова звучат особенно красиво и создают настроение. Снег кажется пушистым, домик — тёплым, а тишина — почти слышимой. От такого текста хочется не спешить и внимательно слушать каждую строку.
</a:t>
            </a:r>
            <a:endParaRPr lang="en-US" sz="1196" dirty="0"/>
          </a:p>
        </p:txBody>
      </p:sp>
      <p:sp>
        <p:nvSpPr>
          <p:cNvPr id="13" name="Text 4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 сказках и стихах
</a:t>
            </a:r>
            <a:endParaRPr lang="en-US" sz="2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26075" y="8005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новое явление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жизни людей возникает новый предмет, работа или занятие. Языку нужно назвать его коротко и понятно.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94850" y="37046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начинает звучать в речи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пробуют разные названия, а потом удобное слово закрепляется в разговоре, книгах и школе.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990350" y="204435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становится привычным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новое слово уже никого не удивляет. Оно помогает быстро и точно говорить о современном мире.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появляются новые слова
</a:t>
            </a:r>
            <a:endParaRPr lang="en-US" sz="2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669" y="2770325"/>
            <a:ext cx="234413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5269" y="2770325"/>
            <a:ext cx="234413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9944" y="523600"/>
            <a:ext cx="234413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49544" y="523600"/>
            <a:ext cx="234413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74300" y="251050"/>
            <a:ext cx="4141200" cy="12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Слова-родственники
</a:t>
            </a:r>
            <a:endParaRPr lang="en-US" sz="2100" dirty="0"/>
          </a:p>
        </p:txBody>
      </p:sp>
      <p:sp>
        <p:nvSpPr>
          <p:cNvPr id="12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357000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корень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однокоренных слов есть общая часть, которая показывает их связь. В словах «лес», «лесник» и «лесной» сразу слышится одна и та же основа.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512975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слов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Родственные слова будто живут в одной семье. Они помогают понять смысл друг друга и не терять общую тему, даже если слова звучат немного по-разному.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91275" y="988725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к значению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найти корень, легче догадаться, о чём слово. Например, «подлесок» связано с лесом, а «лесник» — с человеком, который работает в лесу.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94400" y="988725"/>
            <a:ext cx="18450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для чтения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Однокоренные слова помогают быстрее понимать текст и замечать связь между словами. Это как маленькие словесные фонарики: включил — и всё стало яснее.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слова нужно слушать и читать очень внимательно. У них может быть разное значение, хотя звучат они почти одинаково. Одна буква иногда меняет смысл всего предложения.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перепутать похожие слова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«одеть» и «надеть» помогают увидеть разницу в действии. Их часто путают, но в речи важно выбирать то слово, которое подходит по смыслу и по ситуации.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«лук» и «луг» показывает, как легко ошибиться из-за одной буквы. Поэтому полезно произносить слова чётко и ещё раз проверять их в предложении.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вызывает сомнение, лучше остановиться и перечитать фразу. Внимательность спасает от смешных ошибок и помогает говорить красиво, точно и понятно.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0" y="933850"/>
            <a:ext cx="3887180" cy="403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9600" y="1454975"/>
            <a:ext cx="38886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словарь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словаре слова стоят по алфавиту, поэтому нужное можно быстро найти. Рядом обычно есть пояснение, как слово пишется и что оно означает.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739600" y="3491575"/>
            <a:ext cx="38886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он помогает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помогает проверить трудное слово и узнать новое. Он расширяет запас слов, а ещё учит обращаться с языком аккуратно и уверенно.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ученика
</a:t>
            </a:r>
            <a:endParaRPr lang="en-US" sz="21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слово нужно каждый день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помогает человеку в обычных делах: в учёбе, игре, общении и дружбе.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помогает нам думать, спрашивать, рассказывать и дружить. Оно делает речь понятной и доброй, а язык — живым и красивым каждый день.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— маленькое, но сильное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2026-05-21T11:53:57Z</dcterms:created>
  <dcterms:modified xsi:type="dcterms:W3CDTF">2026-05-21T11:53:57Z</dcterms:modified>
</cp:coreProperties>
</file>